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503C47D-916E-4596-951D-73225B66D828}" type="datetimeFigureOut">
              <a:rPr lang="ar-IQ" smtClean="0"/>
              <a:t>24/04/1442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9D0076F-5AAC-4AAB-8676-D259E1CB11CA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C47D-916E-4596-951D-73225B66D828}" type="datetimeFigureOut">
              <a:rPr lang="ar-IQ" smtClean="0"/>
              <a:t>24/04/1442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076F-5AAC-4AAB-8676-D259E1CB11C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C47D-916E-4596-951D-73225B66D828}" type="datetimeFigureOut">
              <a:rPr lang="ar-IQ" smtClean="0"/>
              <a:t>24/04/1442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076F-5AAC-4AAB-8676-D259E1CB11C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C47D-916E-4596-951D-73225B66D828}" type="datetimeFigureOut">
              <a:rPr lang="ar-IQ" smtClean="0"/>
              <a:t>24/04/1442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076F-5AAC-4AAB-8676-D259E1CB11C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C47D-916E-4596-951D-73225B66D828}" type="datetimeFigureOut">
              <a:rPr lang="ar-IQ" smtClean="0"/>
              <a:t>24/04/1442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076F-5AAC-4AAB-8676-D259E1CB11C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C47D-916E-4596-951D-73225B66D828}" type="datetimeFigureOut">
              <a:rPr lang="ar-IQ" smtClean="0"/>
              <a:t>24/04/1442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076F-5AAC-4AAB-8676-D259E1CB11CA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C47D-916E-4596-951D-73225B66D828}" type="datetimeFigureOut">
              <a:rPr lang="ar-IQ" smtClean="0"/>
              <a:t>24/04/1442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076F-5AAC-4AAB-8676-D259E1CB11C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C47D-916E-4596-951D-73225B66D828}" type="datetimeFigureOut">
              <a:rPr lang="ar-IQ" smtClean="0"/>
              <a:t>24/04/1442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076F-5AAC-4AAB-8676-D259E1CB11C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C47D-916E-4596-951D-73225B66D828}" type="datetimeFigureOut">
              <a:rPr lang="ar-IQ" smtClean="0"/>
              <a:t>24/04/1442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076F-5AAC-4AAB-8676-D259E1CB11C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C47D-916E-4596-951D-73225B66D828}" type="datetimeFigureOut">
              <a:rPr lang="ar-IQ" smtClean="0"/>
              <a:t>24/04/1442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076F-5AAC-4AAB-8676-D259E1CB11CA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3C47D-916E-4596-951D-73225B66D828}" type="datetimeFigureOut">
              <a:rPr lang="ar-IQ" smtClean="0"/>
              <a:t>24/04/1442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076F-5AAC-4AAB-8676-D259E1CB11C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503C47D-916E-4596-951D-73225B66D828}" type="datetimeFigureOut">
              <a:rPr lang="ar-IQ" smtClean="0"/>
              <a:t>24/04/1442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9D0076F-5AAC-4AAB-8676-D259E1CB11CA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القانون الاداري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ماهية  القانون الاداري ولماذا سندرس القانون الاداري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8442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القانون الاداري هو القانون الذي يطبق في الادارة العامة 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ولكن ماهي الادارة العامة التي يطبق فيها القانون الاداري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72826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IQ" sz="3600" dirty="0">
                <a:solidFill>
                  <a:srgbClr val="94C600"/>
                </a:solidFill>
                <a:ea typeface="+mj-ea"/>
              </a:rPr>
              <a:t>الادارة العامة لها معنيان :</a:t>
            </a:r>
            <a:br>
              <a:rPr lang="ar-IQ" sz="3600" dirty="0">
                <a:solidFill>
                  <a:srgbClr val="94C600"/>
                </a:solidFill>
                <a:ea typeface="+mj-ea"/>
              </a:rPr>
            </a:br>
            <a:r>
              <a:rPr lang="ar-IQ" sz="3600" dirty="0">
                <a:solidFill>
                  <a:srgbClr val="94C600"/>
                </a:solidFill>
                <a:ea typeface="+mj-ea"/>
              </a:rPr>
              <a:t>الاول هو المعنى العضوي ويقصد به المؤسسات التي تتولى اشباع الحاجات العامة </a:t>
            </a:r>
            <a:r>
              <a:rPr lang="ar-IQ" sz="3600" dirty="0" err="1">
                <a:solidFill>
                  <a:srgbClr val="94C600"/>
                </a:solidFill>
                <a:ea typeface="+mj-ea"/>
              </a:rPr>
              <a:t>للافراد</a:t>
            </a:r>
            <a:r>
              <a:rPr lang="ar-IQ" sz="3600" dirty="0">
                <a:solidFill>
                  <a:srgbClr val="94C600"/>
                </a:solidFill>
                <a:ea typeface="+mj-ea"/>
              </a:rPr>
              <a:t> والمعنى الثاني هو النشاط الذي يحقق منفعة عامة </a:t>
            </a:r>
            <a:r>
              <a:rPr lang="ar-IQ" sz="3600" dirty="0" err="1">
                <a:solidFill>
                  <a:srgbClr val="94C600"/>
                </a:solidFill>
                <a:ea typeface="+mj-ea"/>
              </a:rPr>
              <a:t>للافراد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10075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IQ" dirty="0" smtClean="0"/>
              <a:t>متى نقول ان القانون الاداري موجود في الدولة ؟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IQ" dirty="0" smtClean="0"/>
              <a:t>نقول ذلك عندما نجد قواعد القانون الاداري مستقلة عن قواعد القوانين العادية وتوجد محاكم مستقلة للنظر في النزاعات التي تحكم القوانين الادارية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60682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err="1" smtClean="0"/>
              <a:t>ماهو</a:t>
            </a:r>
            <a:r>
              <a:rPr lang="ar-IQ" dirty="0" smtClean="0"/>
              <a:t> التعريف الانسب للقانون الاداري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ان التعريف النسب للقانون الاداري هو القانون الذي يطبق على المؤسسات والانشطة التي تسعى الى تحقيق </a:t>
            </a:r>
            <a:r>
              <a:rPr lang="ar-IQ" smtClean="0"/>
              <a:t>المنفعة العامة 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75175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</TotalTime>
  <Words>86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القانون الاداري</vt:lpstr>
      <vt:lpstr>القانون الاداري هو القانون الذي يطبق في الادارة العامة </vt:lpstr>
      <vt:lpstr> </vt:lpstr>
      <vt:lpstr>متى نقول ان القانون الاداري موجود في الدولة ؟</vt:lpstr>
      <vt:lpstr>ماهو التعريف الانسب للقانون الاداري 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القانون الاداري</dc:title>
  <dc:creator>Maher</dc:creator>
  <cp:lastModifiedBy>Maher</cp:lastModifiedBy>
  <cp:revision>6</cp:revision>
  <dcterms:created xsi:type="dcterms:W3CDTF">2020-12-09T07:33:38Z</dcterms:created>
  <dcterms:modified xsi:type="dcterms:W3CDTF">2020-12-09T07:40:08Z</dcterms:modified>
</cp:coreProperties>
</file>