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B8ABB09-4A1D-463E-8065-109CC2B7EFAA}" type="datetimeFigureOut">
              <a:rPr lang="ar-SA" smtClean="0"/>
              <a:t>29/04/1442</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B34F065-1154-456A-91E3-76DE8E75E17B}"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29/04/1442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29/04/1442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29/04/1442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29/04/1442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29/04/1442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29/04/1442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t>29/04/1442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29/04/1442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29/04/1442</a:t>
            </a:fld>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29/04/1442</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B8ABB09-4A1D-463E-8065-109CC2B7EFAA}" type="datetimeFigureOut">
              <a:rPr lang="ar-SA" smtClean="0"/>
              <a:t>29/04/1442</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خصائص القانون الاداري</a:t>
            </a:r>
            <a:endParaRPr lang="ar-IQ" dirty="0"/>
          </a:p>
        </p:txBody>
      </p:sp>
      <p:sp>
        <p:nvSpPr>
          <p:cNvPr id="3" name="Subtitle 2"/>
          <p:cNvSpPr>
            <a:spLocks noGrp="1"/>
          </p:cNvSpPr>
          <p:nvPr>
            <p:ph type="subTitle" idx="1"/>
          </p:nvPr>
        </p:nvSpPr>
        <p:spPr/>
        <p:txBody>
          <a:bodyPr/>
          <a:lstStyle/>
          <a:p>
            <a:r>
              <a:rPr lang="ar-IQ" dirty="0" smtClean="0"/>
              <a:t>يتميز القانون الاداري بمجموعة من الخصائص منها </a:t>
            </a:r>
            <a:endParaRPr lang="ar-IQ" dirty="0"/>
          </a:p>
        </p:txBody>
      </p:sp>
    </p:spTree>
    <p:extLst>
      <p:ext uri="{BB962C8B-B14F-4D97-AF65-F5344CB8AC3E}">
        <p14:creationId xmlns:p14="http://schemas.microsoft.com/office/powerpoint/2010/main" val="4031835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القانون الاداري قانون سريع التطور </a:t>
            </a:r>
            <a:endParaRPr lang="ar-IQ" dirty="0"/>
          </a:p>
        </p:txBody>
      </p:sp>
      <p:sp>
        <p:nvSpPr>
          <p:cNvPr id="3" name="Content Placeholder 2"/>
          <p:cNvSpPr>
            <a:spLocks noGrp="1"/>
          </p:cNvSpPr>
          <p:nvPr>
            <p:ph idx="1"/>
          </p:nvPr>
        </p:nvSpPr>
        <p:spPr/>
        <p:txBody>
          <a:bodyPr/>
          <a:lstStyle/>
          <a:p>
            <a:r>
              <a:rPr lang="ar-IQ" dirty="0" smtClean="0"/>
              <a:t>ان طبيعة </a:t>
            </a:r>
            <a:r>
              <a:rPr lang="ar-IQ" dirty="0" err="1" smtClean="0"/>
              <a:t>الماوضيع</a:t>
            </a:r>
            <a:r>
              <a:rPr lang="ar-IQ" dirty="0" smtClean="0"/>
              <a:t> التي يعالجها القانون الاداري تتطلب ان يكون قانون سريع التطور كونها مواضيع تتعلق بالمصلحة العامة وحسن تسيير وادارة المرافق العامة وان جانب من احكامه مستمدة من القضاء وليس من التشريع ،كما ان القانون الاداري يتأثر بالعوامل الاقتصادية والاجتماعية والسياسية في الدولة </a:t>
            </a:r>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a:p>
        </p:txBody>
      </p:sp>
    </p:spTree>
    <p:extLst>
      <p:ext uri="{BB962C8B-B14F-4D97-AF65-F5344CB8AC3E}">
        <p14:creationId xmlns:p14="http://schemas.microsoft.com/office/powerpoint/2010/main" val="1370472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القانون الاداري من صنع القضاء </a:t>
            </a:r>
            <a:endParaRPr lang="ar-IQ" dirty="0"/>
          </a:p>
        </p:txBody>
      </p:sp>
      <p:sp>
        <p:nvSpPr>
          <p:cNvPr id="3" name="Content Placeholder 2"/>
          <p:cNvSpPr>
            <a:spLocks noGrp="1"/>
          </p:cNvSpPr>
          <p:nvPr>
            <p:ph idx="1"/>
          </p:nvPr>
        </p:nvSpPr>
        <p:spPr/>
        <p:txBody>
          <a:bodyPr/>
          <a:lstStyle/>
          <a:p>
            <a:r>
              <a:rPr lang="ar-IQ" dirty="0" smtClean="0"/>
              <a:t>ان عدم تقنين اغلب قواعد القانون الاداري جعلت القضاء هو من ينهض بهذه المهمة من خلال وضع اسس مبادئ ونظريات القانون الاداري ،الا انه يجب الانتباه ان القضاء عندما يقوم بهذه المهمة فأنه يقوم بذلك تعبيرا عن ارادة المشرع </a:t>
            </a:r>
            <a:r>
              <a:rPr lang="ar-IQ" dirty="0" err="1" smtClean="0"/>
              <a:t>ولايجوز</a:t>
            </a:r>
            <a:r>
              <a:rPr lang="ar-IQ" dirty="0" smtClean="0"/>
              <a:t> له ان يتعداها </a:t>
            </a:r>
            <a:endParaRPr lang="ar-IQ" dirty="0"/>
          </a:p>
        </p:txBody>
      </p:sp>
    </p:spTree>
    <p:extLst>
      <p:ext uri="{BB962C8B-B14F-4D97-AF65-F5344CB8AC3E}">
        <p14:creationId xmlns:p14="http://schemas.microsoft.com/office/powerpoint/2010/main" val="1401893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القانون الاداري قانون غير مقنن</a:t>
            </a:r>
            <a:endParaRPr lang="ar-IQ" dirty="0"/>
          </a:p>
        </p:txBody>
      </p:sp>
      <p:sp>
        <p:nvSpPr>
          <p:cNvPr id="3" name="Content Placeholder 2"/>
          <p:cNvSpPr>
            <a:spLocks noGrp="1"/>
          </p:cNvSpPr>
          <p:nvPr>
            <p:ph idx="1"/>
          </p:nvPr>
        </p:nvSpPr>
        <p:spPr/>
        <p:txBody>
          <a:bodyPr/>
          <a:lstStyle/>
          <a:p>
            <a:r>
              <a:rPr lang="ar-IQ" dirty="0" smtClean="0"/>
              <a:t>التقنين هو مجموعة تشريعية تضم المبادئ </a:t>
            </a:r>
            <a:r>
              <a:rPr lang="ar-IQ" dirty="0" err="1" smtClean="0"/>
              <a:t>والقاوعد</a:t>
            </a:r>
            <a:r>
              <a:rPr lang="ar-IQ" dirty="0" smtClean="0"/>
              <a:t> العامة والتفصيلية المتعلقة بفرع من فروع القانون كما هو الحال في القانون المدني والقانون الجنائي ، وعلى الرغم من ان القانون الاداري قد نشأ خلال حركة تقنين القواعد القانونية الى انه لم تشمله هذه الحركة بسبب طبيعته المرنة وسرعة تطوره التي حالت دون ذلك .</a:t>
            </a:r>
            <a:endParaRPr lang="ar-IQ" dirty="0"/>
          </a:p>
        </p:txBody>
      </p:sp>
    </p:spTree>
    <p:extLst>
      <p:ext uri="{BB962C8B-B14F-4D97-AF65-F5344CB8AC3E}">
        <p14:creationId xmlns:p14="http://schemas.microsoft.com/office/powerpoint/2010/main" val="1340185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مصادر القانون الاداري</a:t>
            </a:r>
            <a:endParaRPr lang="ar-IQ" dirty="0"/>
          </a:p>
        </p:txBody>
      </p:sp>
      <p:sp>
        <p:nvSpPr>
          <p:cNvPr id="3" name="Content Placeholder 2"/>
          <p:cNvSpPr>
            <a:spLocks noGrp="1"/>
          </p:cNvSpPr>
          <p:nvPr>
            <p:ph idx="1"/>
          </p:nvPr>
        </p:nvSpPr>
        <p:spPr/>
        <p:txBody>
          <a:bodyPr/>
          <a:lstStyle/>
          <a:p>
            <a:r>
              <a:rPr lang="ar-IQ" dirty="0" smtClean="0"/>
              <a:t>اولاً :- التشريع :- ويقصد بالتشريع مجموعة القواعد القانونية الصادرة من السلطة المختصة سواء كانت تشريعات دستورية ومثالها المادة 112 من الدستور العراقي ،او قوانين مثل قوانين الخدمة المدنية والانضباط ، او التشريعات الفرعية الصادرة عن السلطة التنفيذية مثل اللوائح التنفيذية واللوائح التفويضية ولوائح الضرورة واللوائح المستقلة وتشمل الاخيرة لوائح تنظيم المرفق ولوائح الضبط .</a:t>
            </a:r>
          </a:p>
          <a:p>
            <a:pPr marL="0" indent="0">
              <a:buNone/>
            </a:pPr>
            <a:endParaRPr lang="ar-IQ" dirty="0"/>
          </a:p>
        </p:txBody>
      </p:sp>
    </p:spTree>
    <p:extLst>
      <p:ext uri="{BB962C8B-B14F-4D97-AF65-F5344CB8AC3E}">
        <p14:creationId xmlns:p14="http://schemas.microsoft.com/office/powerpoint/2010/main" val="3299183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0000" lnSpcReduction="20000"/>
          </a:bodyPr>
          <a:lstStyle/>
          <a:p>
            <a:r>
              <a:rPr lang="ar-IQ" dirty="0" smtClean="0"/>
              <a:t>ثالثاً:- العرف :-وهو مجموعة من القواعد التي درجت الادارة على اتباعها في امر معين من نشاطها وتستمر فتصبح ملزمة ويعد العرف مصدر تكميلي للقانون يفسر ويكمل ما نقص منه ويجب حتى يعد سلوك الادارة عرفا اداريا ان يتضمن الركن المادي والركن المعنوي .</a:t>
            </a:r>
          </a:p>
          <a:p>
            <a:r>
              <a:rPr lang="ar-IQ" dirty="0" smtClean="0"/>
              <a:t>رابعاً :- القضاء :- ان الطبيعة الخاصة للقانون الاداري من حيث عدم تقنينه وتعدد وتنوع مجال نشاطاته ادى الى ان يتجاوز القضاء الاداري الدور الاعتيادي ويدخل ضمن الدور الانشائي فالقاضي الاداري عندما </a:t>
            </a:r>
            <a:r>
              <a:rPr lang="ar-IQ" dirty="0" err="1" smtClean="0"/>
              <a:t>لايجد</a:t>
            </a:r>
            <a:r>
              <a:rPr lang="ar-IQ" dirty="0" smtClean="0"/>
              <a:t> نصا يحكم النزاع </a:t>
            </a:r>
            <a:r>
              <a:rPr lang="ar-IQ" dirty="0" err="1" smtClean="0"/>
              <a:t>فا،ه</a:t>
            </a:r>
            <a:r>
              <a:rPr lang="ar-IQ" dirty="0" smtClean="0"/>
              <a:t> </a:t>
            </a:r>
            <a:r>
              <a:rPr lang="ar-IQ" dirty="0" err="1" smtClean="0"/>
              <a:t>لايتقيد</a:t>
            </a:r>
            <a:r>
              <a:rPr lang="ar-IQ" dirty="0" smtClean="0"/>
              <a:t> بنصوص القوانين الاخرى وانما </a:t>
            </a:r>
            <a:r>
              <a:rPr lang="ar-IQ" dirty="0" err="1" smtClean="0"/>
              <a:t>بامكانه</a:t>
            </a:r>
            <a:r>
              <a:rPr lang="ar-IQ" dirty="0" smtClean="0"/>
              <a:t> ان يبتدع الحل وينشئ القاعدة القانونية </a:t>
            </a:r>
          </a:p>
          <a:p>
            <a:r>
              <a:rPr lang="ar-IQ" dirty="0" smtClean="0"/>
              <a:t>خامسا المبادئ العامة للقانون:- وهو عبارة عن مجموعة من القواعد غير المكتوبة والتي يكون مصدرها القضاء وهي تستمد من الطبيعة المميزة للقانون الاداري ويقتصر دور القاضي الاداري على كشفها وتسليط الضوء عليها .</a:t>
            </a:r>
            <a:endParaRPr lang="ar-IQ" dirty="0"/>
          </a:p>
        </p:txBody>
      </p:sp>
    </p:spTree>
    <p:extLst>
      <p:ext uri="{BB962C8B-B14F-4D97-AF65-F5344CB8AC3E}">
        <p14:creationId xmlns:p14="http://schemas.microsoft.com/office/powerpoint/2010/main" val="39768332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30</TotalTime>
  <Words>353</Words>
  <Application>Microsoft Office PowerPoint</Application>
  <PresentationFormat>On-screen Show (4:3)</PresentationFormat>
  <Paragraphs>20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Austin</vt:lpstr>
      <vt:lpstr>خصائص القانون الاداري</vt:lpstr>
      <vt:lpstr>القانون الاداري قانون سريع التطور </vt:lpstr>
      <vt:lpstr>القانون الاداري من صنع القضاء </vt:lpstr>
      <vt:lpstr>القانون الاداري قانون غير مقنن</vt:lpstr>
      <vt:lpstr>مصادر القانون الاداري</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خصائص القانون الاداري</dc:title>
  <cp:lastModifiedBy>Maher</cp:lastModifiedBy>
  <cp:revision>19</cp:revision>
  <dcterms:modified xsi:type="dcterms:W3CDTF">2020-12-14T14:25:42Z</dcterms:modified>
</cp:coreProperties>
</file>