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44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ar-S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17/09/1441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marL="484632" algn="l" rtl="1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r" rtl="1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r" rtl="1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r" rtl="1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انتهاء خدمة الموظف العام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الاحالة الى التقاعد </a:t>
            </a:r>
          </a:p>
          <a:p>
            <a:r>
              <a:rPr lang="ar-IQ" dirty="0" smtClean="0"/>
              <a:t>عدم اللياقة الصحية </a:t>
            </a:r>
          </a:p>
          <a:p>
            <a:r>
              <a:rPr lang="ar-IQ" dirty="0" smtClean="0"/>
              <a:t>الاستقالة </a:t>
            </a:r>
          </a:p>
          <a:p>
            <a:r>
              <a:rPr lang="ar-IQ" dirty="0" smtClean="0"/>
              <a:t>العزل التأديبي </a:t>
            </a:r>
          </a:p>
          <a:p>
            <a:r>
              <a:rPr lang="ar-IQ" dirty="0" smtClean="0"/>
              <a:t>الاستغناء عن خدمات الموظف خلال فترة التجربة </a:t>
            </a:r>
          </a:p>
        </p:txBody>
      </p:sp>
    </p:spTree>
    <p:extLst>
      <p:ext uri="{BB962C8B-B14F-4D97-AF65-F5344CB8AC3E}">
        <p14:creationId xmlns:p14="http://schemas.microsoft.com/office/powerpoint/2010/main" val="2544405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الاحالة الى التقاعد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الاحالة </a:t>
            </a:r>
            <a:r>
              <a:rPr lang="ar-IQ" dirty="0" err="1" smtClean="0"/>
              <a:t>الوجوبية</a:t>
            </a:r>
            <a:r>
              <a:rPr lang="ar-IQ" dirty="0" smtClean="0"/>
              <a:t> :- وتتحقق بحالتين :-</a:t>
            </a:r>
          </a:p>
          <a:p>
            <a:pPr marL="0" indent="0">
              <a:buNone/>
            </a:pPr>
            <a:r>
              <a:rPr lang="ar-IQ" dirty="0" smtClean="0"/>
              <a:t>الاولى بلوغه 63 سنة </a:t>
            </a:r>
            <a:r>
              <a:rPr lang="ar-IQ" dirty="0" err="1" smtClean="0"/>
              <a:t>ايا</a:t>
            </a:r>
            <a:r>
              <a:rPr lang="ar-IQ" dirty="0" smtClean="0"/>
              <a:t> كانت خدمته الوظيفية </a:t>
            </a:r>
          </a:p>
          <a:p>
            <a:pPr marL="0" indent="0">
              <a:buNone/>
            </a:pPr>
            <a:r>
              <a:rPr lang="ar-IQ" dirty="0" smtClean="0"/>
              <a:t>الثانية تقرير لجنة طبية مختصة </a:t>
            </a:r>
          </a:p>
          <a:p>
            <a:r>
              <a:rPr lang="ar-IQ" dirty="0" smtClean="0"/>
              <a:t>الاحالة </a:t>
            </a:r>
            <a:r>
              <a:rPr lang="ar-IQ" dirty="0" err="1" smtClean="0"/>
              <a:t>الجوازية</a:t>
            </a:r>
            <a:r>
              <a:rPr lang="ar-IQ" dirty="0" smtClean="0"/>
              <a:t> :-وتتحقق </a:t>
            </a:r>
            <a:r>
              <a:rPr lang="ar-IQ" dirty="0" err="1" smtClean="0"/>
              <a:t>باحدى</a:t>
            </a:r>
            <a:r>
              <a:rPr lang="ar-IQ" dirty="0" smtClean="0"/>
              <a:t> الحالات الاتية</a:t>
            </a:r>
          </a:p>
          <a:p>
            <a:pPr marL="0" indent="0">
              <a:buNone/>
            </a:pPr>
            <a:r>
              <a:rPr lang="ar-IQ" dirty="0" smtClean="0"/>
              <a:t>1- اما ان يكون عمر الموظف 50 سنة </a:t>
            </a:r>
          </a:p>
          <a:p>
            <a:pPr marL="0" indent="0">
              <a:buNone/>
            </a:pPr>
            <a:r>
              <a:rPr lang="ar-IQ" dirty="0" smtClean="0"/>
              <a:t>2- او يكون لديه خدمة 25 سنة </a:t>
            </a:r>
          </a:p>
          <a:p>
            <a:pPr marL="0" indent="0">
              <a:buNone/>
            </a:pPr>
            <a:r>
              <a:rPr lang="ar-IQ" dirty="0" smtClean="0"/>
              <a:t>3-او تكون امرأة متزوجة مطلقة او ارملة ولديها 3 اطفال عمر اي منهم </a:t>
            </a:r>
            <a:r>
              <a:rPr lang="ar-IQ" dirty="0" err="1" smtClean="0"/>
              <a:t>لايزيد</a:t>
            </a:r>
            <a:r>
              <a:rPr lang="ar-IQ" dirty="0" smtClean="0"/>
              <a:t> عن 15 سنة ولديها خدمة </a:t>
            </a:r>
            <a:r>
              <a:rPr lang="ar-IQ" dirty="0" err="1" smtClean="0"/>
              <a:t>لاتقل</a:t>
            </a:r>
            <a:r>
              <a:rPr lang="ar-IQ" dirty="0" smtClean="0"/>
              <a:t> عن 15 سنة وتتفرغ لرعاية اولادها </a:t>
            </a:r>
          </a:p>
          <a:p>
            <a:pPr marL="0" indent="0">
              <a:buNone/>
            </a:pPr>
            <a:r>
              <a:rPr lang="ar-IQ" dirty="0" smtClean="0"/>
              <a:t>4- موظفي الشركات الممولة ذاتيا والتي تخسر ل3 سنوات متتالية ولديهم خدمة </a:t>
            </a:r>
            <a:r>
              <a:rPr lang="ar-IQ" dirty="0" err="1" smtClean="0"/>
              <a:t>لاتقل</a:t>
            </a:r>
            <a:r>
              <a:rPr lang="ar-IQ" dirty="0" smtClean="0"/>
              <a:t> عن 15 سنة </a:t>
            </a:r>
          </a:p>
          <a:p>
            <a:pPr marL="0"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8512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عدم اللياقة الصحية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ويجب ان يتم ذلك بموجب تقرير للجنة طبية المختصة بالنسبة لمرض </a:t>
            </a:r>
            <a:r>
              <a:rPr lang="ar-IQ" dirty="0" err="1" smtClean="0"/>
              <a:t>لايرجى</a:t>
            </a:r>
            <a:r>
              <a:rPr lang="ar-IQ" dirty="0" smtClean="0"/>
              <a:t> شفاءه او عاهة جسدية او عقلية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9266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الاستقالة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وردت ضمن القانون المدني وتتضمن الشروط الاتية :-</a:t>
            </a:r>
          </a:p>
          <a:p>
            <a:r>
              <a:rPr lang="ar-IQ" dirty="0" smtClean="0"/>
              <a:t>1- ان يقدم طلب </a:t>
            </a:r>
          </a:p>
          <a:p>
            <a:r>
              <a:rPr lang="ar-IQ" dirty="0" smtClean="0"/>
              <a:t>ان تنظر الادارة بالطلب خلال 30 يوم </a:t>
            </a:r>
          </a:p>
          <a:p>
            <a:r>
              <a:rPr lang="ar-IQ" dirty="0" smtClean="0"/>
              <a:t>ان يبقى بالعمل </a:t>
            </a:r>
            <a:r>
              <a:rPr lang="ar-IQ" dirty="0" err="1" smtClean="0"/>
              <a:t>ولايترك</a:t>
            </a:r>
            <a:r>
              <a:rPr lang="ar-IQ" dirty="0" smtClean="0"/>
              <a:t> الوظيفة لحين صدور قرار الادارة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38958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العزل التأديبي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اذا تم معاقبة الموظف العام  بعقوبة العزل </a:t>
            </a:r>
            <a:r>
              <a:rPr lang="ar-IQ" dirty="0" err="1" smtClean="0"/>
              <a:t>فلايجوز</a:t>
            </a:r>
            <a:r>
              <a:rPr lang="ar-IQ" dirty="0" smtClean="0"/>
              <a:t> اعادته للوظيفة ،وهو يعاقب بهذه العقوبة عند قيامه </a:t>
            </a:r>
            <a:r>
              <a:rPr lang="ar-IQ" dirty="0" err="1" smtClean="0"/>
              <a:t>باحد</a:t>
            </a:r>
            <a:r>
              <a:rPr lang="ar-IQ" dirty="0" smtClean="0"/>
              <a:t> الامور الاتية :-</a:t>
            </a:r>
          </a:p>
          <a:p>
            <a:pPr marL="0" indent="0">
              <a:buNone/>
            </a:pPr>
            <a:r>
              <a:rPr lang="ar-IQ" dirty="0" smtClean="0"/>
              <a:t>1- اذا ثبت ارتكابه فعلا خطيرا </a:t>
            </a:r>
          </a:p>
          <a:p>
            <a:pPr marL="0" indent="0">
              <a:buNone/>
            </a:pPr>
            <a:r>
              <a:rPr lang="ar-IQ" dirty="0" smtClean="0"/>
              <a:t>2-اذا حكم عليه بجنائية ناشئة عن وظيفته او صفته الرسمية </a:t>
            </a:r>
          </a:p>
          <a:p>
            <a:pPr marL="0" indent="0">
              <a:buNone/>
            </a:pPr>
            <a:r>
              <a:rPr lang="ar-IQ" dirty="0" smtClean="0"/>
              <a:t>3-اذا عوقب بالفصل واعيد وارتكب فعل يستوجب الفصل مرة اخرى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4668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الاستغناء عن الموظف خلال فترة التجربة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اذا مرت فترة التجربة البالغة سنة واحدة وثبت عدم كفاءة الموظف فيمكن </a:t>
            </a:r>
            <a:r>
              <a:rPr lang="ar-IQ" dirty="0" err="1" smtClean="0"/>
              <a:t>للادارة</a:t>
            </a:r>
            <a:r>
              <a:rPr lang="ar-IQ" dirty="0" smtClean="0"/>
              <a:t> ان تستغني عنه ويمكن للموظف ان يطعن بقرار الادارة بالاستغناء عنه امام القضاء الاداري خلال 30 يوم من تبليغه بقرار الاستغناء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11368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13</TotalTime>
  <Words>246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Verve</vt:lpstr>
      <vt:lpstr>انتهاء خدمة الموظف العام</vt:lpstr>
      <vt:lpstr>الاحالة الى التقاعد</vt:lpstr>
      <vt:lpstr>عدم اللياقة الصحية </vt:lpstr>
      <vt:lpstr>الاستقالة </vt:lpstr>
      <vt:lpstr>العزل التأديبي</vt:lpstr>
      <vt:lpstr>الاستغناء عن الموظف خلال فترة التجربة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Maher</cp:lastModifiedBy>
  <cp:revision>12</cp:revision>
  <dcterms:modified xsi:type="dcterms:W3CDTF">2020-05-09T08:28:36Z</dcterms:modified>
</cp:coreProperties>
</file>