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الجريمة التأديبية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العقوبات التي يجوز فرضها على  الموظف </a:t>
            </a:r>
          </a:p>
          <a:p>
            <a:r>
              <a:rPr lang="ar-IQ" dirty="0" smtClean="0"/>
              <a:t>السلطات التي تمتلك  فرض هذه العقوبات </a:t>
            </a:r>
          </a:p>
          <a:p>
            <a:r>
              <a:rPr lang="ar-IQ" dirty="0" smtClean="0"/>
              <a:t>الاجراءات اللازمة لفرض هذه العقوبات 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611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084"/>
    </mc:Choice>
    <mc:Fallback xmlns="">
      <p:transition spd="slow" advTm="5608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العقوبات التي يجوز فرضها على الموظف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لفت النظر </a:t>
            </a:r>
          </a:p>
          <a:p>
            <a:r>
              <a:rPr lang="ar-IQ" dirty="0" smtClean="0"/>
              <a:t>الانذار </a:t>
            </a:r>
          </a:p>
          <a:p>
            <a:r>
              <a:rPr lang="ar-IQ" dirty="0" smtClean="0"/>
              <a:t>التوبيخ </a:t>
            </a:r>
          </a:p>
          <a:p>
            <a:r>
              <a:rPr lang="ar-IQ" dirty="0" smtClean="0"/>
              <a:t>قطع الراتب </a:t>
            </a:r>
          </a:p>
          <a:p>
            <a:r>
              <a:rPr lang="ar-IQ" dirty="0" smtClean="0"/>
              <a:t>انقاص الراتب </a:t>
            </a:r>
          </a:p>
          <a:p>
            <a:r>
              <a:rPr lang="ar-IQ" dirty="0" smtClean="0"/>
              <a:t>تنزيل الدرجة </a:t>
            </a:r>
          </a:p>
          <a:p>
            <a:r>
              <a:rPr lang="ar-IQ" dirty="0" smtClean="0"/>
              <a:t>الفصل </a:t>
            </a:r>
          </a:p>
          <a:p>
            <a:r>
              <a:rPr lang="ar-IQ" dirty="0" smtClean="0"/>
              <a:t>العزل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4018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739"/>
    </mc:Choice>
    <mc:Fallback xmlns="">
      <p:transition spd="slow" advTm="17773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السلطات التي تمتلك اصدار العقوبات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الرئاسة ومجلس </a:t>
            </a:r>
            <a:r>
              <a:rPr lang="ar-IQ" dirty="0" err="1" smtClean="0"/>
              <a:t>الوزارء</a:t>
            </a:r>
            <a:r>
              <a:rPr lang="ar-IQ" dirty="0" smtClean="0"/>
              <a:t> </a:t>
            </a:r>
          </a:p>
          <a:p>
            <a:r>
              <a:rPr lang="ar-IQ" dirty="0" smtClean="0"/>
              <a:t>الوزير </a:t>
            </a:r>
          </a:p>
          <a:p>
            <a:r>
              <a:rPr lang="ar-IQ" dirty="0" smtClean="0"/>
              <a:t>رئيس الدائرة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9719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090"/>
    </mc:Choice>
    <mc:Fallback xmlns="">
      <p:transition spd="slow" advTm="2709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اجراءات فرض العقوبة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تشكيل لجنة تحقيقية</a:t>
            </a:r>
          </a:p>
          <a:p>
            <a:r>
              <a:rPr lang="ar-IQ" dirty="0" smtClean="0"/>
              <a:t>الاستجواب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3793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7784"/>
    </mc:Choice>
    <mc:Fallback xmlns="">
      <p:transition spd="slow" advTm="217784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</TotalTime>
  <Words>55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الجريمة التأديبية </vt:lpstr>
      <vt:lpstr>العقوبات التي يجوز فرضها على الموظف </vt:lpstr>
      <vt:lpstr>السلطات التي تمتلك اصدار العقوبات </vt:lpstr>
      <vt:lpstr>اجراءات فرض العقوبة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الجريمة التأديبية</dc:title>
  <dc:creator>مكتب هجرس للحاسبات</dc:creator>
  <cp:lastModifiedBy>Maher</cp:lastModifiedBy>
  <cp:revision>7</cp:revision>
  <dcterms:modified xsi:type="dcterms:W3CDTF">2020-04-26T08:20:54Z</dcterms:modified>
</cp:coreProperties>
</file>