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25/08/1441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حقوق الموظف العام وواجباته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ar-IQ" dirty="0" smtClean="0"/>
              <a:t>حقوق الموظف العام :- يتمتع الموظف العام بالعديد من الحقوق في نطاق الوظيفة العامة وابرز هذه الحقوق هي الاتي :- </a:t>
            </a:r>
          </a:p>
          <a:p>
            <a:pPr marL="457200" lvl="1" indent="0">
              <a:buNone/>
            </a:pPr>
            <a:r>
              <a:rPr lang="ar-IQ" dirty="0" smtClean="0"/>
              <a:t>المرتب وملحقاته </a:t>
            </a:r>
          </a:p>
          <a:p>
            <a:pPr marL="457200" lvl="1" indent="0">
              <a:buNone/>
            </a:pPr>
            <a:r>
              <a:rPr lang="ar-IQ" dirty="0" smtClean="0"/>
              <a:t>الترقية </a:t>
            </a:r>
          </a:p>
          <a:p>
            <a:pPr marL="457200" lvl="1" indent="0">
              <a:buNone/>
            </a:pPr>
            <a:r>
              <a:rPr lang="ar-IQ" dirty="0" smtClean="0"/>
              <a:t>الاجازات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8044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حقوق الموظف العام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المرتب وملحقاته :- هو مبلغ مالي يتقاضاه الموظف شهريا لقاء قيامه بالعمل المكلف به ،ويدخل في معنى المرتب كافة المزايا المالية التي يستحقها الموظف العام مل بدلات </a:t>
            </a:r>
            <a:r>
              <a:rPr lang="ar-IQ" dirty="0" err="1" smtClean="0"/>
              <a:t>السفرو</a:t>
            </a:r>
            <a:r>
              <a:rPr lang="ar-IQ" dirty="0" smtClean="0"/>
              <a:t> الاقامة والعلاوات والمرتب الاضافي </a:t>
            </a:r>
          </a:p>
          <a:p>
            <a:r>
              <a:rPr lang="ar-IQ" dirty="0" smtClean="0"/>
              <a:t>الترقية :-تغيير ايجابي لمركز الموظف يجعله يحصل على مزايا مالية ومعنوية.</a:t>
            </a:r>
          </a:p>
          <a:p>
            <a:r>
              <a:rPr lang="ar-IQ" dirty="0" smtClean="0"/>
              <a:t>الاجازات :-يستحق الموظف الاجازات </a:t>
            </a:r>
            <a:r>
              <a:rPr lang="ar-IQ" dirty="0" err="1" smtClean="0"/>
              <a:t>لاغراض</a:t>
            </a:r>
            <a:r>
              <a:rPr lang="ar-IQ" dirty="0" smtClean="0"/>
              <a:t> متعددة كالراحة والعلاج والسفر ...الخ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51565075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انواع الاجازات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الاجازة الاعتيادية </a:t>
            </a:r>
          </a:p>
          <a:p>
            <a:r>
              <a:rPr lang="ar-IQ" dirty="0" smtClean="0"/>
              <a:t>اجازة الامومة </a:t>
            </a:r>
          </a:p>
          <a:p>
            <a:r>
              <a:rPr lang="ar-IQ" dirty="0" smtClean="0"/>
              <a:t>اجازة الحمل والوضع </a:t>
            </a:r>
          </a:p>
          <a:p>
            <a:r>
              <a:rPr lang="ar-IQ" dirty="0" smtClean="0"/>
              <a:t>اجازة العدة </a:t>
            </a:r>
          </a:p>
          <a:p>
            <a:r>
              <a:rPr lang="ar-IQ" dirty="0" smtClean="0"/>
              <a:t>اجازة مرضية </a:t>
            </a:r>
          </a:p>
          <a:p>
            <a:r>
              <a:rPr lang="ar-IQ" dirty="0" smtClean="0"/>
              <a:t>اجازة المصاحبة </a:t>
            </a:r>
          </a:p>
          <a:p>
            <a:r>
              <a:rPr lang="ar-IQ" dirty="0" smtClean="0"/>
              <a:t>اجازة دراسية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2014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واجبات الموظف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1- اداء العمل </a:t>
            </a:r>
          </a:p>
          <a:p>
            <a:r>
              <a:rPr lang="ar-IQ" dirty="0" smtClean="0"/>
              <a:t>2- طاعة الرؤساء </a:t>
            </a:r>
          </a:p>
          <a:p>
            <a:r>
              <a:rPr lang="ar-IQ" dirty="0" smtClean="0"/>
              <a:t>3- احترام القوانين والانظمة </a:t>
            </a:r>
          </a:p>
          <a:p>
            <a:r>
              <a:rPr lang="ar-IQ" dirty="0" smtClean="0"/>
              <a:t>4- عدم افشاء اسرار الوظيفة </a:t>
            </a:r>
          </a:p>
          <a:p>
            <a:r>
              <a:rPr lang="ar-IQ" dirty="0" smtClean="0"/>
              <a:t>المحافظة على شرف وكرامة الوظيفة </a:t>
            </a:r>
          </a:p>
          <a:p>
            <a:r>
              <a:rPr lang="ar-IQ" dirty="0" smtClean="0"/>
              <a:t>عدم جواز الجمع بين الوظيفة واي عمل اخر </a:t>
            </a:r>
          </a:p>
        </p:txBody>
      </p:sp>
    </p:spTree>
    <p:extLst>
      <p:ext uri="{BB962C8B-B14F-4D97-AF65-F5344CB8AC3E}">
        <p14:creationId xmlns:p14="http://schemas.microsoft.com/office/powerpoint/2010/main" val="2922116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</TotalTime>
  <Words>136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حقوق الموظف العام وواجباته </vt:lpstr>
      <vt:lpstr>حقوق الموظف العام</vt:lpstr>
      <vt:lpstr>انواع الاجازات </vt:lpstr>
      <vt:lpstr>واجبات الموظف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حقوق الموظف العام وواجباته </dc:title>
  <dc:creator>مكتب هجرس للحاسبات</dc:creator>
  <cp:lastModifiedBy>Maher</cp:lastModifiedBy>
  <cp:revision>8</cp:revision>
  <dcterms:created xsi:type="dcterms:W3CDTF">2020-04-18T14:06:54Z</dcterms:created>
  <dcterms:modified xsi:type="dcterms:W3CDTF">2020-04-18T14:15:15Z</dcterms:modified>
</cp:coreProperties>
</file>