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3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64DF84-6FE1-42BC-B159-400D30220854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43DF79-D80E-4DCF-8102-95E1ED981AF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4DF84-6FE1-42BC-B159-400D30220854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3DF79-D80E-4DCF-8102-95E1ED981AF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4DF84-6FE1-42BC-B159-400D30220854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3DF79-D80E-4DCF-8102-95E1ED981AF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4DF84-6FE1-42BC-B159-400D30220854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3DF79-D80E-4DCF-8102-95E1ED981AF0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4DF84-6FE1-42BC-B159-400D30220854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3DF79-D80E-4DCF-8102-95E1ED981AF0}" type="slidenum">
              <a:rPr lang="ar-IQ" smtClean="0"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4DF84-6FE1-42BC-B159-400D30220854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3DF79-D80E-4DCF-8102-95E1ED981AF0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4DF84-6FE1-42BC-B159-400D30220854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3DF79-D80E-4DCF-8102-95E1ED981AF0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4DF84-6FE1-42BC-B159-400D30220854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3DF79-D80E-4DCF-8102-95E1ED981AF0}" type="slidenum">
              <a:rPr lang="ar-IQ" smtClean="0"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4DF84-6FE1-42BC-B159-400D30220854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3DF79-D80E-4DCF-8102-95E1ED981AF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F64DF84-6FE1-42BC-B159-400D30220854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3DF79-D80E-4DCF-8102-95E1ED981AF0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64DF84-6FE1-42BC-B159-400D30220854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43DF79-D80E-4DCF-8102-95E1ED981AF0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F64DF84-6FE1-42BC-B159-400D30220854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B43DF79-D80E-4DCF-8102-95E1ED981AF0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الاستصحاب </a:t>
            </a:r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3112" y="3366541"/>
            <a:ext cx="7117775" cy="755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27" y="3513377"/>
            <a:ext cx="2158946" cy="461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5982" y="3484009"/>
            <a:ext cx="6072036" cy="52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8120" y="3534353"/>
            <a:ext cx="4587760" cy="419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1385" y="3525962"/>
            <a:ext cx="5161230" cy="43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4986" y="3504986"/>
            <a:ext cx="4554027" cy="478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</TotalTime>
  <Words>1</Words>
  <Application>Microsoft Office PowerPoint</Application>
  <PresentationFormat>On-screen Show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الاستصحاب 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الاستصحاب </dc:title>
  <dc:creator>lenovo</dc:creator>
  <cp:lastModifiedBy>lenovo</cp:lastModifiedBy>
  <cp:revision>1</cp:revision>
  <dcterms:created xsi:type="dcterms:W3CDTF">2020-04-10T18:21:47Z</dcterms:created>
  <dcterms:modified xsi:type="dcterms:W3CDTF">2020-04-10T18:30:30Z</dcterms:modified>
</cp:coreProperties>
</file>