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71" d="100"/>
          <a:sy n="71" d="100"/>
        </p:scale>
        <p:origin x="-135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199AD35-60C0-41A1-86C0-8B024ADFF1FA}" type="datetimeFigureOut">
              <a:rPr lang="ar-IQ" smtClean="0"/>
              <a:t>17/08/1441</a:t>
            </a:fld>
            <a:endParaRPr lang="ar-IQ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ar-IQ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A87A163-7314-4D45-A197-790049B92E65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199AD35-60C0-41A1-86C0-8B024ADFF1FA}" type="datetimeFigureOut">
              <a:rPr lang="ar-IQ" smtClean="0"/>
              <a:t>17/08/1441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A87A163-7314-4D45-A197-790049B92E65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199AD35-60C0-41A1-86C0-8B024ADFF1FA}" type="datetimeFigureOut">
              <a:rPr lang="ar-IQ" smtClean="0"/>
              <a:t>17/08/1441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A87A163-7314-4D45-A197-790049B92E65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199AD35-60C0-41A1-86C0-8B024ADFF1FA}" type="datetimeFigureOut">
              <a:rPr lang="ar-IQ" smtClean="0"/>
              <a:t>17/08/1441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A87A163-7314-4D45-A197-790049B92E65}" type="slidenum">
              <a:rPr lang="ar-IQ" smtClean="0"/>
              <a:t>‹#›</a:t>
            </a:fld>
            <a:endParaRPr lang="ar-IQ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199AD35-60C0-41A1-86C0-8B024ADFF1FA}" type="datetimeFigureOut">
              <a:rPr lang="ar-IQ" smtClean="0"/>
              <a:t>17/08/1441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A87A163-7314-4D45-A197-790049B92E65}" type="slidenum">
              <a:rPr lang="ar-IQ" smtClean="0"/>
              <a:t>‹#›</a:t>
            </a:fld>
            <a:endParaRPr lang="ar-IQ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199AD35-60C0-41A1-86C0-8B024ADFF1FA}" type="datetimeFigureOut">
              <a:rPr lang="ar-IQ" smtClean="0"/>
              <a:t>17/08/1441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A87A163-7314-4D45-A197-790049B92E65}" type="slidenum">
              <a:rPr lang="ar-IQ" smtClean="0"/>
              <a:t>‹#›</a:t>
            </a:fld>
            <a:endParaRPr lang="ar-IQ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199AD35-60C0-41A1-86C0-8B024ADFF1FA}" type="datetimeFigureOut">
              <a:rPr lang="ar-IQ" smtClean="0"/>
              <a:t>17/08/1441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A87A163-7314-4D45-A197-790049B92E65}" type="slidenum">
              <a:rPr lang="ar-IQ" smtClean="0"/>
              <a:t>‹#›</a:t>
            </a:fld>
            <a:endParaRPr lang="ar-IQ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199AD35-60C0-41A1-86C0-8B024ADFF1FA}" type="datetimeFigureOut">
              <a:rPr lang="ar-IQ" smtClean="0"/>
              <a:t>17/08/1441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A87A163-7314-4D45-A197-790049B92E65}" type="slidenum">
              <a:rPr lang="ar-IQ" smtClean="0"/>
              <a:t>‹#›</a:t>
            </a:fld>
            <a:endParaRPr lang="ar-IQ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199AD35-60C0-41A1-86C0-8B024ADFF1FA}" type="datetimeFigureOut">
              <a:rPr lang="ar-IQ" smtClean="0"/>
              <a:t>17/08/1441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A87A163-7314-4D45-A197-790049B92E65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9199AD35-60C0-41A1-86C0-8B024ADFF1FA}" type="datetimeFigureOut">
              <a:rPr lang="ar-IQ" smtClean="0"/>
              <a:t>17/08/1441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A87A163-7314-4D45-A197-790049B92E65}" type="slidenum">
              <a:rPr lang="ar-IQ" smtClean="0"/>
              <a:t>‹#›</a:t>
            </a:fld>
            <a:endParaRPr lang="ar-IQ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199AD35-60C0-41A1-86C0-8B024ADFF1FA}" type="datetimeFigureOut">
              <a:rPr lang="ar-IQ" smtClean="0"/>
              <a:t>17/08/1441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A87A163-7314-4D45-A197-790049B92E65}" type="slidenum">
              <a:rPr lang="ar-IQ" smtClean="0"/>
              <a:t>‹#›</a:t>
            </a:fld>
            <a:endParaRPr lang="ar-IQ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9199AD35-60C0-41A1-86C0-8B024ADFF1FA}" type="datetimeFigureOut">
              <a:rPr lang="ar-IQ" smtClean="0"/>
              <a:t>17/08/1441</a:t>
            </a:fld>
            <a:endParaRPr lang="ar-IQ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ar-IQ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A87A163-7314-4D45-A197-790049B92E65}" type="slidenum">
              <a:rPr lang="ar-IQ" smtClean="0"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r" rtl="1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r" rtl="1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r" rtl="1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57512" y="3081337"/>
            <a:ext cx="3228975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05721" y="1481138"/>
            <a:ext cx="6732557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70261" y="1481138"/>
            <a:ext cx="7403478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94251" y="1481138"/>
            <a:ext cx="6555498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61311" y="1877204"/>
            <a:ext cx="7421377" cy="37338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6245" y="2162486"/>
            <a:ext cx="7151509" cy="31632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62453" y="2699486"/>
            <a:ext cx="4419093" cy="20892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30383" y="1481138"/>
            <a:ext cx="6083233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47566" y="1481138"/>
            <a:ext cx="6448868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34518" y="1481138"/>
            <a:ext cx="6074964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6846" y="3324587"/>
            <a:ext cx="7050308" cy="839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78178" y="1508017"/>
            <a:ext cx="7387644" cy="44722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3712" y="2208634"/>
            <a:ext cx="7016575" cy="30709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10</TotalTime>
  <Words>0</Words>
  <Application>Microsoft Office PowerPoint</Application>
  <PresentationFormat>On-screen Show (4:3)</PresentationFormat>
  <Paragraphs>0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Concourse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lenovo</dc:creator>
  <cp:lastModifiedBy>lenovo</cp:lastModifiedBy>
  <cp:revision>1</cp:revision>
  <dcterms:created xsi:type="dcterms:W3CDTF">2020-04-10T18:11:07Z</dcterms:created>
  <dcterms:modified xsi:type="dcterms:W3CDTF">2020-04-10T18:21:07Z</dcterms:modified>
</cp:coreProperties>
</file>