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3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11869D3-919E-4932-911A-9E7CD7E1B582}" type="datetimeFigureOut">
              <a:rPr lang="ar-IQ" smtClean="0"/>
              <a:t>16/08/1441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2D434D-3A11-4F72-9F72-8FAEAAC88FB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1869D3-919E-4932-911A-9E7CD7E1B582}" type="datetimeFigureOut">
              <a:rPr lang="ar-IQ" smtClean="0"/>
              <a:t>16/08/1441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D434D-3A11-4F72-9F72-8FAEAAC88FB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1869D3-919E-4932-911A-9E7CD7E1B582}" type="datetimeFigureOut">
              <a:rPr lang="ar-IQ" smtClean="0"/>
              <a:t>16/08/1441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D434D-3A11-4F72-9F72-8FAEAAC88FB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1869D3-919E-4932-911A-9E7CD7E1B582}" type="datetimeFigureOut">
              <a:rPr lang="ar-IQ" smtClean="0"/>
              <a:t>16/08/1441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D434D-3A11-4F72-9F72-8FAEAAC88FB7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1869D3-919E-4932-911A-9E7CD7E1B582}" type="datetimeFigureOut">
              <a:rPr lang="ar-IQ" smtClean="0"/>
              <a:t>16/08/1441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D434D-3A11-4F72-9F72-8FAEAAC88FB7}" type="slidenum">
              <a:rPr lang="ar-IQ" smtClean="0"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1869D3-919E-4932-911A-9E7CD7E1B582}" type="datetimeFigureOut">
              <a:rPr lang="ar-IQ" smtClean="0"/>
              <a:t>16/08/1441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D434D-3A11-4F72-9F72-8FAEAAC88FB7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1869D3-919E-4932-911A-9E7CD7E1B582}" type="datetimeFigureOut">
              <a:rPr lang="ar-IQ" smtClean="0"/>
              <a:t>16/08/1441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D434D-3A11-4F72-9F72-8FAEAAC88FB7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1869D3-919E-4932-911A-9E7CD7E1B582}" type="datetimeFigureOut">
              <a:rPr lang="ar-IQ" smtClean="0"/>
              <a:t>16/08/1441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D434D-3A11-4F72-9F72-8FAEAAC88FB7}" type="slidenum">
              <a:rPr lang="ar-IQ" smtClean="0"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1869D3-919E-4932-911A-9E7CD7E1B582}" type="datetimeFigureOut">
              <a:rPr lang="ar-IQ" smtClean="0"/>
              <a:t>16/08/1441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D434D-3A11-4F72-9F72-8FAEAAC88FB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11869D3-919E-4932-911A-9E7CD7E1B582}" type="datetimeFigureOut">
              <a:rPr lang="ar-IQ" smtClean="0"/>
              <a:t>16/08/1441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D434D-3A11-4F72-9F72-8FAEAAC88FB7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11869D3-919E-4932-911A-9E7CD7E1B582}" type="datetimeFigureOut">
              <a:rPr lang="ar-IQ" smtClean="0"/>
              <a:t>16/08/1441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C2D434D-3A11-4F72-9F72-8FAEAAC88FB7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11869D3-919E-4932-911A-9E7CD7E1B582}" type="datetimeFigureOut">
              <a:rPr lang="ar-IQ" smtClean="0"/>
              <a:t>16/08/1441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C2D434D-3A11-4F72-9F72-8FAEAAC88FB7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المصلحة والاستحسان</a:t>
            </a:r>
            <a:endParaRPr lang="ar-IQ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5045" y="2665923"/>
            <a:ext cx="7353910" cy="2156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912" y="2045017"/>
            <a:ext cx="7320176" cy="3398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5605" y="1481138"/>
            <a:ext cx="659279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5645" y="2363861"/>
            <a:ext cx="7252709" cy="2760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5045" y="2342884"/>
            <a:ext cx="7353910" cy="2802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9664" y="1481138"/>
            <a:ext cx="7044672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778" y="3207119"/>
            <a:ext cx="7286443" cy="107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8178" y="1738759"/>
            <a:ext cx="7387644" cy="4010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4313" y="3009939"/>
            <a:ext cx="6915374" cy="1468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9379" y="2590408"/>
            <a:ext cx="7185242" cy="2307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7192" y="1481138"/>
            <a:ext cx="6169615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78" y="2435181"/>
            <a:ext cx="7488844" cy="261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7820" y="1481138"/>
            <a:ext cx="6988359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6150" y="1481138"/>
            <a:ext cx="6371699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912" y="2871494"/>
            <a:ext cx="7320176" cy="174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62395" y="3471423"/>
            <a:ext cx="1619210" cy="545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5645" y="3035111"/>
            <a:ext cx="7252709" cy="1418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</TotalTime>
  <Words>2</Words>
  <Application>Microsoft Office PowerPoint</Application>
  <PresentationFormat>On-screen Show (4:3)</PresentationFormat>
  <Paragraphs>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المصلحة والاستحسان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المصلحة والاستحسان</dc:title>
  <dc:creator>lenovo</dc:creator>
  <cp:lastModifiedBy>lenovo</cp:lastModifiedBy>
  <cp:revision>2</cp:revision>
  <dcterms:created xsi:type="dcterms:W3CDTF">2020-04-09T14:06:00Z</dcterms:created>
  <dcterms:modified xsi:type="dcterms:W3CDTF">2020-04-09T14:20:08Z</dcterms:modified>
</cp:coreProperties>
</file>