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374743-2B65-491A-BBDD-A63E106E5E40}" type="datetimeFigureOut">
              <a:rPr lang="ar-IQ" smtClean="0"/>
              <a:t>16/08/1441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A9384B-797D-4F0C-B1C7-886D9924FE8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المصلحة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127" y="1481138"/>
            <a:ext cx="712574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6846" y="1952720"/>
            <a:ext cx="7050308" cy="3582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645" y="3022525"/>
            <a:ext cx="7252709" cy="14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7660" y="1481138"/>
            <a:ext cx="690868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4317" y="1481138"/>
            <a:ext cx="689536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379" y="2502306"/>
            <a:ext cx="7185242" cy="248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0570" y="1481138"/>
            <a:ext cx="570286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3114822"/>
            <a:ext cx="7387644" cy="125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1952720"/>
            <a:ext cx="7320176" cy="3582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154095"/>
            <a:ext cx="7218976" cy="318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3110626"/>
            <a:ext cx="7218976" cy="126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8443" y="1481138"/>
            <a:ext cx="64671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045" y="1868814"/>
            <a:ext cx="7353910" cy="375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045" y="2909251"/>
            <a:ext cx="7353910" cy="166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238" y="1481138"/>
            <a:ext cx="711752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384837"/>
            <a:ext cx="7218976" cy="271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1843642"/>
            <a:ext cx="7151509" cy="3800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3328783"/>
            <a:ext cx="7151509" cy="830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979" y="2074384"/>
            <a:ext cx="7084042" cy="3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65" y="1481138"/>
            <a:ext cx="737226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1961111"/>
            <a:ext cx="7320176" cy="356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653337"/>
            <a:ext cx="7218976" cy="218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1961111"/>
            <a:ext cx="7320176" cy="356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645" y="3064478"/>
            <a:ext cx="7252709" cy="1359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1</Words>
  <Application>Microsoft Office PowerPoint</Application>
  <PresentationFormat>On-screen Show (4:3)</PresentationFormat>
  <Paragraphs>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المصلحة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المصلحة</dc:title>
  <dc:creator>lenovo</dc:creator>
  <cp:lastModifiedBy>lenovo</cp:lastModifiedBy>
  <cp:revision>2</cp:revision>
  <dcterms:created xsi:type="dcterms:W3CDTF">2020-04-09T13:50:02Z</dcterms:created>
  <dcterms:modified xsi:type="dcterms:W3CDTF">2020-04-09T14:05:27Z</dcterms:modified>
</cp:coreProperties>
</file>