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D61D36-F0B1-4904-A65F-8830DFE4A726}" type="datetimeFigureOut">
              <a:rPr lang="ar-IQ" smtClean="0"/>
              <a:t>15/08/1441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2756CA-DFE5-4B5F-88CB-1B0F905D49A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المصادر التبعية العقلية (القياس)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العلة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712" y="2913447"/>
            <a:ext cx="7016575" cy="166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شروط العلة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387517"/>
            <a:ext cx="7151509" cy="71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1650658"/>
            <a:ext cx="7320176" cy="418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657533"/>
            <a:ext cx="7151509" cy="217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1910767"/>
            <a:ext cx="7353910" cy="366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9628" y="1481138"/>
            <a:ext cx="724474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1179" y="3299416"/>
            <a:ext cx="6881641" cy="88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133119"/>
            <a:ext cx="7218976" cy="322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712072"/>
            <a:ext cx="7218976" cy="206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4743" y="1481138"/>
            <a:ext cx="669451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288345"/>
            <a:ext cx="7320176" cy="291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844" y="1923353"/>
            <a:ext cx="7556311" cy="3641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3307806"/>
            <a:ext cx="7252709" cy="87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2509" y="1481138"/>
            <a:ext cx="713898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140" y="1481138"/>
            <a:ext cx="662771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984767"/>
            <a:ext cx="7151509" cy="151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نطاق القياس 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979" y="3123212"/>
            <a:ext cx="7084042" cy="12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594603"/>
            <a:ext cx="7151509" cy="2299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8046" y="3337173"/>
            <a:ext cx="6847907" cy="81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045" y="1973697"/>
            <a:ext cx="7353910" cy="354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القياس 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112" y="2879884"/>
            <a:ext cx="7117775" cy="172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2502306"/>
            <a:ext cx="7387644" cy="248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2191853"/>
            <a:ext cx="7421377" cy="310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9335" y="1481138"/>
            <a:ext cx="672533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096" y="1481138"/>
            <a:ext cx="61798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347080"/>
            <a:ext cx="7151509" cy="279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9557" y="1481138"/>
            <a:ext cx="650488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12</Words>
  <Application>Microsoft Office PowerPoint</Application>
  <PresentationFormat>On-screen Show (4:3)</PresentationFormat>
  <Paragraphs>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المصادر التبعية العقلية (القياس)</vt:lpstr>
      <vt:lpstr>Slide 2</vt:lpstr>
      <vt:lpstr>القياس </vt:lpstr>
      <vt:lpstr>Slide 4</vt:lpstr>
      <vt:lpstr>Slide 5</vt:lpstr>
      <vt:lpstr>Slide 6</vt:lpstr>
      <vt:lpstr>Slide 7</vt:lpstr>
      <vt:lpstr>Slide 8</vt:lpstr>
      <vt:lpstr>Slide 9</vt:lpstr>
      <vt:lpstr>العلة</vt:lpstr>
      <vt:lpstr>شروط العلة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نطاق القياس 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المصادر التبعية العقلية (القياس)</dc:title>
  <dc:creator>lenovo</dc:creator>
  <cp:lastModifiedBy>lenovo</cp:lastModifiedBy>
  <cp:revision>4</cp:revision>
  <dcterms:created xsi:type="dcterms:W3CDTF">2020-04-08T17:29:05Z</dcterms:created>
  <dcterms:modified xsi:type="dcterms:W3CDTF">2020-04-08T18:05:27Z</dcterms:modified>
</cp:coreProperties>
</file>