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109084-1542-48BA-A1CB-16250A473C05}" type="datetimeFigureOut">
              <a:rPr lang="ar-IQ" smtClean="0"/>
              <a:t>15/08/1441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A5D1B0-0A3A-40F4-87A2-F8B64A7DFCB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109084-1542-48BA-A1CB-16250A473C05}" type="datetimeFigureOut">
              <a:rPr lang="ar-IQ" smtClean="0"/>
              <a:t>15/08/1441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5D1B0-0A3A-40F4-87A2-F8B64A7DFCB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109084-1542-48BA-A1CB-16250A473C05}" type="datetimeFigureOut">
              <a:rPr lang="ar-IQ" smtClean="0"/>
              <a:t>15/08/1441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5D1B0-0A3A-40F4-87A2-F8B64A7DFCB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109084-1542-48BA-A1CB-16250A473C05}" type="datetimeFigureOut">
              <a:rPr lang="ar-IQ" smtClean="0"/>
              <a:t>15/08/1441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5D1B0-0A3A-40F4-87A2-F8B64A7DFCBC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109084-1542-48BA-A1CB-16250A473C05}" type="datetimeFigureOut">
              <a:rPr lang="ar-IQ" smtClean="0"/>
              <a:t>15/08/1441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5D1B0-0A3A-40F4-87A2-F8B64A7DFCBC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109084-1542-48BA-A1CB-16250A473C05}" type="datetimeFigureOut">
              <a:rPr lang="ar-IQ" smtClean="0"/>
              <a:t>15/08/1441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5D1B0-0A3A-40F4-87A2-F8B64A7DFCBC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109084-1542-48BA-A1CB-16250A473C05}" type="datetimeFigureOut">
              <a:rPr lang="ar-IQ" smtClean="0"/>
              <a:t>15/08/1441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5D1B0-0A3A-40F4-87A2-F8B64A7DFCBC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109084-1542-48BA-A1CB-16250A473C05}" type="datetimeFigureOut">
              <a:rPr lang="ar-IQ" smtClean="0"/>
              <a:t>15/08/1441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5D1B0-0A3A-40F4-87A2-F8B64A7DFCBC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109084-1542-48BA-A1CB-16250A473C05}" type="datetimeFigureOut">
              <a:rPr lang="ar-IQ" smtClean="0"/>
              <a:t>15/08/1441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5D1B0-0A3A-40F4-87A2-F8B64A7DFCB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3109084-1542-48BA-A1CB-16250A473C05}" type="datetimeFigureOut">
              <a:rPr lang="ar-IQ" smtClean="0"/>
              <a:t>15/08/1441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5D1B0-0A3A-40F4-87A2-F8B64A7DFCBC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109084-1542-48BA-A1CB-16250A473C05}" type="datetimeFigureOut">
              <a:rPr lang="ar-IQ" smtClean="0"/>
              <a:t>15/08/1441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A5D1B0-0A3A-40F4-87A2-F8B64A7DFCBC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3109084-1542-48BA-A1CB-16250A473C05}" type="datetimeFigureOut">
              <a:rPr lang="ar-IQ" smtClean="0"/>
              <a:t>15/08/1441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6A5D1B0-0A3A-40F4-87A2-F8B64A7DFCBC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شرع من قبلنا</a:t>
            </a:r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8178" y="1508017"/>
            <a:ext cx="7387644" cy="4472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6245" y="1927548"/>
            <a:ext cx="7151509" cy="3633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9379" y="2405814"/>
            <a:ext cx="7185242" cy="2676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9979" y="3572111"/>
            <a:ext cx="7084042" cy="3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2512" y="2980572"/>
            <a:ext cx="7218976" cy="1527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1668" y="1481138"/>
            <a:ext cx="724066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711" y="2233806"/>
            <a:ext cx="7522578" cy="302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6245" y="3223900"/>
            <a:ext cx="7151509" cy="104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</TotalTime>
  <Words>3</Words>
  <Application>Microsoft Office PowerPoint</Application>
  <PresentationFormat>On-screen Show (4:3)</PresentationFormat>
  <Paragraphs>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شرع من قبلنا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شرع من قبلنا</dc:title>
  <dc:creator>lenovo</dc:creator>
  <cp:lastModifiedBy>lenovo</cp:lastModifiedBy>
  <cp:revision>1</cp:revision>
  <dcterms:created xsi:type="dcterms:W3CDTF">2020-04-08T17:12:26Z</dcterms:created>
  <dcterms:modified xsi:type="dcterms:W3CDTF">2020-04-08T17:20:34Z</dcterms:modified>
</cp:coreProperties>
</file>