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B815C2-7CB7-4406-A140-C2D2EDF3B916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B32F23-1E40-48AA-8EFE-6D5E26BE847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الادلة التبعية النقلية المختلف فيها (قول الصحابي)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957" y="1481138"/>
            <a:ext cx="687608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977" y="1969501"/>
            <a:ext cx="7590045" cy="354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078580"/>
            <a:ext cx="7320176" cy="3331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254" y="3525962"/>
            <a:ext cx="4115491" cy="43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645" y="2191853"/>
            <a:ext cx="7252709" cy="310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7660" y="1481138"/>
            <a:ext cx="690868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2590408"/>
            <a:ext cx="7218976" cy="230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9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الادلة التبعية النقلية المختلف فيها (قول الصحابي)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الادلة التبعية النقلية المختلف فيها (قول الصحابي)</dc:title>
  <dc:creator>lenovo</dc:creator>
  <cp:lastModifiedBy>lenovo</cp:lastModifiedBy>
  <cp:revision>2</cp:revision>
  <dcterms:created xsi:type="dcterms:W3CDTF">2020-04-06T17:21:33Z</dcterms:created>
  <dcterms:modified xsi:type="dcterms:W3CDTF">2020-04-06T17:34:46Z</dcterms:modified>
</cp:coreProperties>
</file>