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9A753D-6C4B-4DC8-93E0-7F73EE820DEB}" type="datetimeFigureOut">
              <a:rPr lang="ar-IQ" smtClean="0"/>
              <a:t>11/08/1441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C3C521-B57E-44B8-A771-3DACB352A511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العرف 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711" y="1713587"/>
            <a:ext cx="7522578" cy="406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112" y="3240681"/>
            <a:ext cx="7117775" cy="10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6505" y="1481138"/>
            <a:ext cx="705099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1839447"/>
            <a:ext cx="7252709" cy="380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2418400"/>
            <a:ext cx="7421377" cy="265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6572" y="1481138"/>
            <a:ext cx="707085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321908"/>
            <a:ext cx="7320176" cy="284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810" y="1481138"/>
            <a:ext cx="679238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778" y="2724658"/>
            <a:ext cx="7286443" cy="2038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444" y="3110626"/>
            <a:ext cx="7455111" cy="126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977" y="2074384"/>
            <a:ext cx="7590045" cy="3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4650" y="3043501"/>
            <a:ext cx="5734700" cy="140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78" y="1495431"/>
            <a:ext cx="7488844" cy="44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3178" y="1481138"/>
            <a:ext cx="657764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191853"/>
            <a:ext cx="7320176" cy="310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9001" y="1481138"/>
            <a:ext cx="624599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8290" y="1481138"/>
            <a:ext cx="650742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886" y="1481138"/>
            <a:ext cx="723822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</Words>
  <Application>Microsoft Office PowerPoint</Application>
  <PresentationFormat>On-screen Show (4:3)</PresentationFormat>
  <Paragraphs>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العرف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العرف</dc:title>
  <dc:creator>lenovo</dc:creator>
  <cp:lastModifiedBy>lenovo</cp:lastModifiedBy>
  <cp:revision>2</cp:revision>
  <dcterms:created xsi:type="dcterms:W3CDTF">2020-04-04T17:06:23Z</dcterms:created>
  <dcterms:modified xsi:type="dcterms:W3CDTF">2020-04-04T17:21:16Z</dcterms:modified>
</cp:coreProperties>
</file>