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FC9AAE-1803-4869-B295-1E711F7B013C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70A5A5-18BE-4821-9009-9AFE9A85FFE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المصادر التبعية النقلية المتفق عليها (الاجماع)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778" y="2468744"/>
            <a:ext cx="7286443" cy="255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778" y="2468744"/>
            <a:ext cx="7286443" cy="255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930228"/>
            <a:ext cx="7320176" cy="162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977" y="2749830"/>
            <a:ext cx="7590045" cy="1988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3164" y="1481138"/>
            <a:ext cx="603767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3139994"/>
            <a:ext cx="7151509" cy="120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7021" y="1481138"/>
            <a:ext cx="686995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0297" y="1481138"/>
            <a:ext cx="640340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3102236"/>
            <a:ext cx="7387644" cy="128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78" y="2296736"/>
            <a:ext cx="7488844" cy="2894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5667" y="1481138"/>
            <a:ext cx="665266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5843" y="1481138"/>
            <a:ext cx="61123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1784908"/>
            <a:ext cx="7387644" cy="391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6846" y="3106431"/>
            <a:ext cx="7050308" cy="127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645" y="1499626"/>
            <a:ext cx="7252709" cy="4488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2347080"/>
            <a:ext cx="7387644" cy="279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2644947"/>
            <a:ext cx="7151509" cy="219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4895" y="1481138"/>
            <a:ext cx="6074209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498111"/>
            <a:ext cx="7320176" cy="2492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1713587"/>
            <a:ext cx="7387644" cy="406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200244"/>
            <a:ext cx="7320176" cy="308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3258" y="1481138"/>
            <a:ext cx="625748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2631" y="1481138"/>
            <a:ext cx="617873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8</Words>
  <Application>Microsoft Office PowerPoint</Application>
  <PresentationFormat>On-screen Show (4:3)</PresentationFormat>
  <Paragraphs>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المصادر التبعية النقلية المتفق عليها (الاجماع)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المصادر التبعية النقلية المتفق عليها (الاجماع)</dc:title>
  <dc:creator>lenovo</dc:creator>
  <cp:lastModifiedBy>lenovo</cp:lastModifiedBy>
  <cp:revision>2</cp:revision>
  <dcterms:created xsi:type="dcterms:W3CDTF">2020-04-03T16:28:32Z</dcterms:created>
  <dcterms:modified xsi:type="dcterms:W3CDTF">2020-04-03T16:45:08Z</dcterms:modified>
</cp:coreProperties>
</file>