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5F43B1-93D4-4DAD-8C04-8032C222C1FA}" type="datetimeFigureOut">
              <a:rPr lang="ar-IQ" smtClean="0"/>
              <a:t>10/08/1441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C3A57E-CA51-4ED6-B622-315D78AC26F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السنة النبوية 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9117" y="1481138"/>
            <a:ext cx="684576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311" y="3139994"/>
            <a:ext cx="7421377" cy="120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8381" y="1481138"/>
            <a:ext cx="622723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112" y="2439376"/>
            <a:ext cx="7117775" cy="260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9445" y="1481138"/>
            <a:ext cx="726511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2363861"/>
            <a:ext cx="7218976" cy="276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245" y="3110626"/>
            <a:ext cx="7151509" cy="126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271564"/>
            <a:ext cx="7320176" cy="294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92182" y="1481138"/>
            <a:ext cx="715963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75777" y="3123212"/>
            <a:ext cx="7792446" cy="124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76643" y="1481138"/>
            <a:ext cx="6590714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512" y="2615580"/>
            <a:ext cx="7218976" cy="225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78" y="1847837"/>
            <a:ext cx="7488844" cy="37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1977892"/>
            <a:ext cx="7387644" cy="353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6715" y="1481138"/>
            <a:ext cx="625057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112" y="3282634"/>
            <a:ext cx="7117775" cy="922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2</Words>
  <Application>Microsoft Office PowerPoint</Application>
  <PresentationFormat>On-screen Show (4:3)</PresentationFormat>
  <Paragraphs>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السنة النبوية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السنة النبوية</dc:title>
  <dc:creator>lenovo</dc:creator>
  <cp:lastModifiedBy>lenovo</cp:lastModifiedBy>
  <cp:revision>3</cp:revision>
  <dcterms:created xsi:type="dcterms:W3CDTF">2020-04-03T15:14:59Z</dcterms:created>
  <dcterms:modified xsi:type="dcterms:W3CDTF">2020-04-03T15:35:56Z</dcterms:modified>
</cp:coreProperties>
</file>