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CAF6B5-7A73-4A62-A761-697338454739}" type="datetimeFigureOut">
              <a:rPr lang="ar-IQ" smtClean="0"/>
              <a:t>09/08/1441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8B39406-714B-4B6A-94DC-0CB59046972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AF6B5-7A73-4A62-A761-697338454739}" type="datetimeFigureOut">
              <a:rPr lang="ar-IQ" smtClean="0"/>
              <a:t>09/08/1441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39406-714B-4B6A-94DC-0CB59046972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AF6B5-7A73-4A62-A761-697338454739}" type="datetimeFigureOut">
              <a:rPr lang="ar-IQ" smtClean="0"/>
              <a:t>09/08/1441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39406-714B-4B6A-94DC-0CB59046972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AF6B5-7A73-4A62-A761-697338454739}" type="datetimeFigureOut">
              <a:rPr lang="ar-IQ" smtClean="0"/>
              <a:t>09/08/1441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39406-714B-4B6A-94DC-0CB590469723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AF6B5-7A73-4A62-A761-697338454739}" type="datetimeFigureOut">
              <a:rPr lang="ar-IQ" smtClean="0"/>
              <a:t>09/08/1441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39406-714B-4B6A-94DC-0CB590469723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AF6B5-7A73-4A62-A761-697338454739}" type="datetimeFigureOut">
              <a:rPr lang="ar-IQ" smtClean="0"/>
              <a:t>09/08/1441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39406-714B-4B6A-94DC-0CB590469723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AF6B5-7A73-4A62-A761-697338454739}" type="datetimeFigureOut">
              <a:rPr lang="ar-IQ" smtClean="0"/>
              <a:t>09/08/1441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39406-714B-4B6A-94DC-0CB590469723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AF6B5-7A73-4A62-A761-697338454739}" type="datetimeFigureOut">
              <a:rPr lang="ar-IQ" smtClean="0"/>
              <a:t>09/08/1441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39406-714B-4B6A-94DC-0CB590469723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AF6B5-7A73-4A62-A761-697338454739}" type="datetimeFigureOut">
              <a:rPr lang="ar-IQ" smtClean="0"/>
              <a:t>09/08/1441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39406-714B-4B6A-94DC-0CB59046972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CAF6B5-7A73-4A62-A761-697338454739}" type="datetimeFigureOut">
              <a:rPr lang="ar-IQ" smtClean="0"/>
              <a:t>09/08/1441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39406-714B-4B6A-94DC-0CB590469723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CAF6B5-7A73-4A62-A761-697338454739}" type="datetimeFigureOut">
              <a:rPr lang="ar-IQ" smtClean="0"/>
              <a:t>09/08/1441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8B39406-714B-4B6A-94DC-0CB590469723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CAF6B5-7A73-4A62-A761-697338454739}" type="datetimeFigureOut">
              <a:rPr lang="ar-IQ" smtClean="0"/>
              <a:t>09/08/1441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8B39406-714B-4B6A-94DC-0CB590469723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ادلة الاحكام الشرعية (القران)</a:t>
            </a:r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6349" y="1481138"/>
            <a:ext cx="6211301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78" y="3144189"/>
            <a:ext cx="7488844" cy="1199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3291" y="1481138"/>
            <a:ext cx="745741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912" y="2162486"/>
            <a:ext cx="7320176" cy="3163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3153" y="1481138"/>
            <a:ext cx="737769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8178" y="2976376"/>
            <a:ext cx="7387644" cy="1535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7374" y="1481138"/>
            <a:ext cx="6449251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245" y="3215509"/>
            <a:ext cx="7151509" cy="1057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5425" y="1481138"/>
            <a:ext cx="625315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78" y="1873009"/>
            <a:ext cx="7488844" cy="3742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4971" y="1481138"/>
            <a:ext cx="607405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711" y="2359665"/>
            <a:ext cx="7522578" cy="2768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912" y="2242197"/>
            <a:ext cx="7320176" cy="300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1311" y="1969501"/>
            <a:ext cx="7421377" cy="3549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1311" y="3211314"/>
            <a:ext cx="7421377" cy="1065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844" y="2888275"/>
            <a:ext cx="7556311" cy="171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711" y="1671634"/>
            <a:ext cx="7522578" cy="4144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1207" y="1481138"/>
            <a:ext cx="594158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2203" y="1481138"/>
            <a:ext cx="581959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1898" y="1481138"/>
            <a:ext cx="6340204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778" y="2225415"/>
            <a:ext cx="7286443" cy="3037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</TotalTime>
  <Words>6</Words>
  <Application>Microsoft Office PowerPoint</Application>
  <PresentationFormat>On-screen Show (4:3)</PresentationFormat>
  <Paragraphs>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ادلة الاحكام الشرعية (القران)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ادلة الاحكام الشرعية (القران)</dc:title>
  <dc:creator>lenovo</dc:creator>
  <cp:lastModifiedBy>lenovo</cp:lastModifiedBy>
  <cp:revision>2</cp:revision>
  <dcterms:created xsi:type="dcterms:W3CDTF">2020-04-02T18:07:02Z</dcterms:created>
  <dcterms:modified xsi:type="dcterms:W3CDTF">2020-04-02T18:21:13Z</dcterms:modified>
</cp:coreProperties>
</file>