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4697CB-F86B-4F1F-B8D7-C050E712FC2A}" type="datetimeFigureOut">
              <a:rPr lang="ar-IQ" smtClean="0"/>
              <a:pPr/>
              <a:t>13/08/1441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266BFF-46E9-448E-8BCC-72FB6197818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697CB-F86B-4F1F-B8D7-C050E712FC2A}" type="datetimeFigureOut">
              <a:rPr lang="ar-IQ" smtClean="0"/>
              <a:pPr/>
              <a:t>13/08/1441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266BFF-46E9-448E-8BCC-72FB6197818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697CB-F86B-4F1F-B8D7-C050E712FC2A}" type="datetimeFigureOut">
              <a:rPr lang="ar-IQ" smtClean="0"/>
              <a:pPr/>
              <a:t>13/08/1441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266BFF-46E9-448E-8BCC-72FB6197818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697CB-F86B-4F1F-B8D7-C050E712FC2A}" type="datetimeFigureOut">
              <a:rPr lang="ar-IQ" smtClean="0"/>
              <a:pPr/>
              <a:t>13/08/1441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266BFF-46E9-448E-8BCC-72FB61978185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697CB-F86B-4F1F-B8D7-C050E712FC2A}" type="datetimeFigureOut">
              <a:rPr lang="ar-IQ" smtClean="0"/>
              <a:pPr/>
              <a:t>13/08/1441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266BFF-46E9-448E-8BCC-72FB61978185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697CB-F86B-4F1F-B8D7-C050E712FC2A}" type="datetimeFigureOut">
              <a:rPr lang="ar-IQ" smtClean="0"/>
              <a:pPr/>
              <a:t>13/08/1441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266BFF-46E9-448E-8BCC-72FB61978185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697CB-F86B-4F1F-B8D7-C050E712FC2A}" type="datetimeFigureOut">
              <a:rPr lang="ar-IQ" smtClean="0"/>
              <a:pPr/>
              <a:t>13/08/1441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266BFF-46E9-448E-8BCC-72FB6197818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697CB-F86B-4F1F-B8D7-C050E712FC2A}" type="datetimeFigureOut">
              <a:rPr lang="ar-IQ" smtClean="0"/>
              <a:pPr/>
              <a:t>13/08/1441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266BFF-46E9-448E-8BCC-72FB61978185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697CB-F86B-4F1F-B8D7-C050E712FC2A}" type="datetimeFigureOut">
              <a:rPr lang="ar-IQ" smtClean="0"/>
              <a:pPr/>
              <a:t>13/08/1441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266BFF-46E9-448E-8BCC-72FB6197818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E4697CB-F86B-4F1F-B8D7-C050E712FC2A}" type="datetimeFigureOut">
              <a:rPr lang="ar-IQ" smtClean="0"/>
              <a:pPr/>
              <a:t>13/08/1441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266BFF-46E9-448E-8BCC-72FB6197818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4697CB-F86B-4F1F-B8D7-C050E712FC2A}" type="datetimeFigureOut">
              <a:rPr lang="ar-IQ" smtClean="0"/>
              <a:pPr/>
              <a:t>13/08/1441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266BFF-46E9-448E-8BCC-72FB61978185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E4697CB-F86B-4F1F-B8D7-C050E712FC2A}" type="datetimeFigureOut">
              <a:rPr lang="ar-IQ" smtClean="0"/>
              <a:pPr/>
              <a:t>13/08/1441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D266BFF-46E9-448E-8BCC-72FB61978185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دلالة </a:t>
            </a:r>
            <a:r>
              <a:rPr lang="ar-IQ" dirty="0" smtClean="0"/>
              <a:t>الاقتضاء ودلالة الايماء</a:t>
            </a: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912" y="1481138"/>
            <a:ext cx="7394176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2096" y="1481138"/>
            <a:ext cx="617980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311" y="2795978"/>
            <a:ext cx="7421377" cy="1896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7824" y="1481138"/>
            <a:ext cx="6908351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7729" y="1481138"/>
            <a:ext cx="6448541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0648"/>
            <a:ext cx="7590045" cy="704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4845" y="1607339"/>
            <a:ext cx="5274310" cy="3643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32656"/>
            <a:ext cx="7117775" cy="9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412776"/>
            <a:ext cx="5274310" cy="886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</TotalTime>
  <Words>4</Words>
  <Application>Microsoft Office PowerPoint</Application>
  <PresentationFormat>On-screen Show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دلالة الاقتضاء ودلالة الايماء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دلالة الاقتضا ودلالة الايما</dc:title>
  <dc:creator>lenovo</dc:creator>
  <cp:lastModifiedBy>lenovo</cp:lastModifiedBy>
  <cp:revision>3</cp:revision>
  <dcterms:created xsi:type="dcterms:W3CDTF">2020-03-28T18:26:58Z</dcterms:created>
  <dcterms:modified xsi:type="dcterms:W3CDTF">2020-04-06T16:36:05Z</dcterms:modified>
</cp:coreProperties>
</file>