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A4DFA8-54A6-47DD-AB11-BDA7A556DBC4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CBC990-E280-4AB1-83DF-EC4BCAE06F2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مفهوم النص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287" y="1481138"/>
            <a:ext cx="67434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443" y="2972181"/>
            <a:ext cx="7961114" cy="154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819" y="1481138"/>
            <a:ext cx="587636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5061" y="1481138"/>
            <a:ext cx="713387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244" y="3349759"/>
            <a:ext cx="7657512" cy="78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3691" y="1481138"/>
            <a:ext cx="625661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977" y="1596119"/>
            <a:ext cx="7590045" cy="4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510" y="2909251"/>
            <a:ext cx="7724979" cy="166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مفهوم الموافقة </a:t>
            </a:r>
          </a:p>
          <a:p>
            <a:r>
              <a:rPr lang="ar-IQ" dirty="0" smtClean="0"/>
              <a:t>و</a:t>
            </a:r>
          </a:p>
          <a:p>
            <a:r>
              <a:rPr lang="ar-IQ" dirty="0" smtClean="0"/>
              <a:t>مفهوم المخالفة 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377" y="2783392"/>
            <a:ext cx="7691245" cy="1921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444" y="1801689"/>
            <a:ext cx="7455111" cy="3884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44" y="2422595"/>
            <a:ext cx="7758712" cy="2643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4845" y="2536011"/>
            <a:ext cx="5274310" cy="178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111" y="1503822"/>
            <a:ext cx="7623778" cy="448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11" y="3291025"/>
            <a:ext cx="7522578" cy="90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7</Words>
  <Application>Microsoft Office PowerPoint</Application>
  <PresentationFormat>On-screen Show (4:3)</PresentationFormat>
  <Paragraphs>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مفهوم النص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</cp:revision>
  <dcterms:created xsi:type="dcterms:W3CDTF">2020-03-29T14:15:01Z</dcterms:created>
  <dcterms:modified xsi:type="dcterms:W3CDTF">2020-03-29T15:03:18Z</dcterms:modified>
</cp:coreProperties>
</file>