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034A80-F3F8-427B-8FB7-DBD19C2FA0D7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3E99F6-BE2B-4D88-BC44-B10E775299C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الصريح والكناية ودلالة النصوص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76672"/>
            <a:ext cx="7320176" cy="120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4845" y="1520721"/>
            <a:ext cx="5274310" cy="381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534" y="1481138"/>
            <a:ext cx="685693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778" y="548680"/>
            <a:ext cx="7459646" cy="3782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4953" y="1481138"/>
            <a:ext cx="6074094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111" y="2397423"/>
            <a:ext cx="7623778" cy="269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377" y="1692611"/>
            <a:ext cx="7691245" cy="410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037" y="1481138"/>
            <a:ext cx="695392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08720"/>
            <a:ext cx="7623778" cy="1300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132856"/>
            <a:ext cx="7657512" cy="5395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510" y="1818470"/>
            <a:ext cx="7724979" cy="3851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977" y="2074384"/>
            <a:ext cx="7590045" cy="3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0443" y="1481138"/>
            <a:ext cx="60031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4</Words>
  <Application>Microsoft Office PowerPoint</Application>
  <PresentationFormat>On-screen Show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الصريح والكناية ودلالة النصوص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الصريح والكناية ودلالة النصوص</dc:title>
  <dc:creator>lenovo</dc:creator>
  <cp:lastModifiedBy>lenovo</cp:lastModifiedBy>
  <cp:revision>3</cp:revision>
  <dcterms:created xsi:type="dcterms:W3CDTF">2020-03-28T17:59:12Z</dcterms:created>
  <dcterms:modified xsi:type="dcterms:W3CDTF">2020-03-28T18:23:00Z</dcterms:modified>
</cp:coreProperties>
</file>