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D516ED-0E76-4489-9900-29747EA2D441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7EA276-BE9C-459C-A3C8-D8318A02553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516ED-0E76-4489-9900-29747EA2D441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EA276-BE9C-459C-A3C8-D8318A02553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516ED-0E76-4489-9900-29747EA2D441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EA276-BE9C-459C-A3C8-D8318A02553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516ED-0E76-4489-9900-29747EA2D441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EA276-BE9C-459C-A3C8-D8318A025532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516ED-0E76-4489-9900-29747EA2D441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EA276-BE9C-459C-A3C8-D8318A025532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516ED-0E76-4489-9900-29747EA2D441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EA276-BE9C-459C-A3C8-D8318A025532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516ED-0E76-4489-9900-29747EA2D441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EA276-BE9C-459C-A3C8-D8318A025532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516ED-0E76-4489-9900-29747EA2D441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EA276-BE9C-459C-A3C8-D8318A025532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D516ED-0E76-4489-9900-29747EA2D441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EA276-BE9C-459C-A3C8-D8318A02553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D516ED-0E76-4489-9900-29747EA2D441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07EA276-BE9C-459C-A3C8-D8318A025532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D516ED-0E76-4489-9900-29747EA2D441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7EA276-BE9C-459C-A3C8-D8318A025532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D516ED-0E76-4489-9900-29747EA2D441}" type="datetimeFigureOut">
              <a:rPr lang="ar-IQ" smtClean="0"/>
              <a:t>02/08/1441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07EA276-BE9C-459C-A3C8-D8318A025532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المشترك  والحقيقة والمجاز </a:t>
            </a:r>
            <a:endParaRPr lang="ar-IQ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99883" y="1481138"/>
            <a:ext cx="594423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75777" y="2120533"/>
            <a:ext cx="7792446" cy="3247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76977" y="2011455"/>
            <a:ext cx="7590045" cy="3465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3177" y="2204864"/>
            <a:ext cx="7590045" cy="763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429000"/>
            <a:ext cx="7522578" cy="1384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09510" y="2334494"/>
            <a:ext cx="7724979" cy="28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43244" y="1961111"/>
            <a:ext cx="7657512" cy="356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09510" y="1906572"/>
            <a:ext cx="7724979" cy="3675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76977" y="1881400"/>
            <a:ext cx="7590045" cy="37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23620" y="1481138"/>
            <a:ext cx="7296759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09510" y="1784908"/>
            <a:ext cx="7724979" cy="391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40843" y="2317712"/>
            <a:ext cx="8062314" cy="285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</TotalTime>
  <Words>3</Words>
  <Application>Microsoft Office PowerPoint</Application>
  <PresentationFormat>On-screen Show (4:3)</PresentationFormat>
  <Paragraphs>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3</cp:revision>
  <dcterms:created xsi:type="dcterms:W3CDTF">2020-03-26T16:54:39Z</dcterms:created>
  <dcterms:modified xsi:type="dcterms:W3CDTF">2020-03-26T17:18:39Z</dcterms:modified>
</cp:coreProperties>
</file>