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8" r:id="rId10"/>
    <p:sldId id="266" r:id="rId11"/>
    <p:sldId id="267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853" autoAdjust="0"/>
    <p:restoredTop sz="94660"/>
  </p:normalViewPr>
  <p:slideViewPr>
    <p:cSldViewPr>
      <p:cViewPr varScale="1">
        <p:scale>
          <a:sx n="67" d="100"/>
          <a:sy n="67" d="100"/>
        </p:scale>
        <p:origin x="-14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AF8931F-E501-45B2-9BE6-960A59382F9C}" type="datetimeFigureOut">
              <a:rPr lang="ar-IQ" smtClean="0"/>
              <a:t>30/07/1441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99BAB3A-4BAE-4087-A0DB-2422BC2D833D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BAB3A-4BAE-4087-A0DB-2422BC2D833D}" type="slidenum">
              <a:rPr lang="ar-IQ" smtClean="0"/>
              <a:t>1</a:t>
            </a:fld>
            <a:endParaRPr lang="ar-IQ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6B7C6-567F-471A-A661-80B4F86DDDA0}" type="datetimeFigureOut">
              <a:rPr lang="ar-IQ" smtClean="0"/>
              <a:t>30/07/1441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48EE3-A6BF-4DA9-80A0-788A3E957316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6B7C6-567F-471A-A661-80B4F86DDDA0}" type="datetimeFigureOut">
              <a:rPr lang="ar-IQ" smtClean="0"/>
              <a:t>30/07/1441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48EE3-A6BF-4DA9-80A0-788A3E95731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6B7C6-567F-471A-A661-80B4F86DDDA0}" type="datetimeFigureOut">
              <a:rPr lang="ar-IQ" smtClean="0"/>
              <a:t>30/07/1441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48EE3-A6BF-4DA9-80A0-788A3E95731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6B7C6-567F-471A-A661-80B4F86DDDA0}" type="datetimeFigureOut">
              <a:rPr lang="ar-IQ" smtClean="0"/>
              <a:t>30/07/1441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48EE3-A6BF-4DA9-80A0-788A3E95731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6B7C6-567F-471A-A661-80B4F86DDDA0}" type="datetimeFigureOut">
              <a:rPr lang="ar-IQ" smtClean="0"/>
              <a:t>30/07/1441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48EE3-A6BF-4DA9-80A0-788A3E957316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6B7C6-567F-471A-A661-80B4F86DDDA0}" type="datetimeFigureOut">
              <a:rPr lang="ar-IQ" smtClean="0"/>
              <a:t>30/07/1441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48EE3-A6BF-4DA9-80A0-788A3E95731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6B7C6-567F-471A-A661-80B4F86DDDA0}" type="datetimeFigureOut">
              <a:rPr lang="ar-IQ" smtClean="0"/>
              <a:t>30/07/1441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48EE3-A6BF-4DA9-80A0-788A3E95731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6B7C6-567F-471A-A661-80B4F86DDDA0}" type="datetimeFigureOut">
              <a:rPr lang="ar-IQ" smtClean="0"/>
              <a:t>30/07/1441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48EE3-A6BF-4DA9-80A0-788A3E95731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6B7C6-567F-471A-A661-80B4F86DDDA0}" type="datetimeFigureOut">
              <a:rPr lang="ar-IQ" smtClean="0"/>
              <a:t>30/07/1441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48EE3-A6BF-4DA9-80A0-788A3E95731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6B7C6-567F-471A-A661-80B4F86DDDA0}" type="datetimeFigureOut">
              <a:rPr lang="ar-IQ" smtClean="0"/>
              <a:t>30/07/1441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48EE3-A6BF-4DA9-80A0-788A3E95731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6B7C6-567F-471A-A661-80B4F86DDDA0}" type="datetimeFigureOut">
              <a:rPr lang="ar-IQ" smtClean="0"/>
              <a:t>30/07/1441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0B48EE3-A6BF-4DA9-80A0-788A3E957316}" type="slidenum">
              <a:rPr lang="ar-IQ" smtClean="0"/>
              <a:t>‹#›</a:t>
            </a:fld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B6B7C6-567F-471A-A661-80B4F86DDDA0}" type="datetimeFigureOut">
              <a:rPr lang="ar-IQ" smtClean="0"/>
              <a:t>30/07/1441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0B48EE3-A6BF-4DA9-80A0-788A3E957316}" type="slidenum">
              <a:rPr lang="ar-IQ" smtClean="0"/>
              <a:t>‹#›</a:t>
            </a:fld>
            <a:endParaRPr lang="ar-IQ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الادلة المخصصة المنفصلة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8178" y="3034905"/>
            <a:ext cx="7387644" cy="2189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3482" y="2150567"/>
            <a:ext cx="5733500" cy="1394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2027" y="1935163"/>
            <a:ext cx="7039946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8178" y="3034905"/>
            <a:ext cx="7387644" cy="2189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1311" y="3353748"/>
            <a:ext cx="7421377" cy="1552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1311" y="2896459"/>
            <a:ext cx="7421377" cy="2466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628800"/>
            <a:ext cx="7353910" cy="352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11560" y="1340768"/>
            <a:ext cx="7721595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912" y="2489514"/>
            <a:ext cx="7320176" cy="3280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959" y="1935163"/>
            <a:ext cx="6912082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69" y="1935163"/>
            <a:ext cx="7600862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3844" y="2325897"/>
            <a:ext cx="7556311" cy="3607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8553" y="1935163"/>
            <a:ext cx="5686893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</TotalTime>
  <Words>4</Words>
  <Application>Microsoft Office PowerPoint</Application>
  <PresentationFormat>On-screen Show (4:3)</PresentationFormat>
  <Paragraphs>2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الادلة المخصصة المنفصلة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الادلة المخصصة المنفصلة</dc:title>
  <dc:creator>lenovo</dc:creator>
  <cp:lastModifiedBy>lenovo</cp:lastModifiedBy>
  <cp:revision>6</cp:revision>
  <dcterms:created xsi:type="dcterms:W3CDTF">2020-03-24T20:04:40Z</dcterms:created>
  <dcterms:modified xsi:type="dcterms:W3CDTF">2020-03-24T20:57:49Z</dcterms:modified>
</cp:coreProperties>
</file>