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85" r:id="rId6"/>
    <p:sldId id="286" r:id="rId7"/>
  </p:sldIdLst>
  <p:sldSz cx="9144000" cy="5143500" type="screen16x9"/>
  <p:notesSz cx="6858000" cy="9144000"/>
  <p:embeddedFontLst>
    <p:embeddedFont>
      <p:font typeface="Roboto Slab" charset="0"/>
      <p:regular r:id="rId9"/>
      <p:bold r:id="rId10"/>
    </p:embeddedFont>
    <p:embeddedFont>
      <p:font typeface="Nixie One" charset="0"/>
      <p:regular r:id="rId11"/>
    </p:embeddedFont>
    <p:embeddedFont>
      <p:font typeface="Impact" pitchFamily="34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93D53D38-C732-4B41-90A4-FE503089DBA0}">
  <a:tblStyle styleId="{93D53D38-C732-4B41-90A4-FE503089DBA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sz="1800" b="1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sz="1800" b="1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sz="1800" b="1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0" y="0"/>
            <a:ext cx="34743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0" name="Shape 20"/>
          <p:cNvSpPr/>
          <p:nvPr/>
        </p:nvSpPr>
        <p:spPr>
          <a:xfrm>
            <a:off x="0" y="500626"/>
            <a:ext cx="34743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0" y="4584075"/>
            <a:ext cx="34743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3398538" y="1599538"/>
            <a:ext cx="2346925" cy="1944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E3142">
                    <a:alpha val="20380"/>
                  </a:srgbClr>
                </a:solidFill>
                <a:latin typeface="Impact"/>
              </a:rPr>
              <a:t>“</a:t>
            </a:r>
          </a:p>
        </p:txBody>
      </p:sp>
      <p:sp>
        <p:nvSpPr>
          <p:cNvPr id="26" name="Shape 26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7" name="Shape 27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55600" algn="ctr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Char char="▪"/>
              <a:defRPr sz="2000">
                <a:solidFill>
                  <a:srgbClr val="FFFFFF"/>
                </a:solidFill>
              </a:defRPr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▫"/>
              <a:defRPr sz="2000">
                <a:solidFill>
                  <a:srgbClr val="FFFFFF"/>
                </a:solidFill>
              </a:defRPr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■"/>
              <a:defRPr sz="2000">
                <a:solidFill>
                  <a:srgbClr val="FFFFFF"/>
                </a:solidFill>
              </a:defRPr>
            </a:lvl3pPr>
            <a:lvl4pPr marL="1828800" lvl="3" indent="-3556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  <a:defRPr sz="2000">
                <a:solidFill>
                  <a:srgbClr val="FFFFFF"/>
                </a:solidFill>
              </a:defRPr>
            </a:lvl4pPr>
            <a:lvl5pPr marL="2286000" lvl="4" indent="-3556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○"/>
              <a:defRPr sz="2000">
                <a:solidFill>
                  <a:srgbClr val="FFFFFF"/>
                </a:solidFill>
              </a:defRPr>
            </a:lvl5pPr>
            <a:lvl6pPr marL="2743200" lvl="5" indent="-3556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■"/>
              <a:defRPr sz="2000">
                <a:solidFill>
                  <a:srgbClr val="FFFFFF"/>
                </a:solidFill>
              </a:defRPr>
            </a:lvl6pPr>
            <a:lvl7pPr marL="3200400" lvl="6" indent="-3556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  <a:defRPr sz="2000">
                <a:solidFill>
                  <a:srgbClr val="FFFFFF"/>
                </a:solidFill>
              </a:defRPr>
            </a:lvl7pPr>
            <a:lvl8pPr marL="3657600" lvl="7" indent="-3556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○"/>
              <a:defRPr sz="2000">
                <a:solidFill>
                  <a:srgbClr val="FFFFFF"/>
                </a:solidFill>
              </a:defRPr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■"/>
              <a:defRPr sz="2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42" name="Shape 42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114454"/>
              </a:buClr>
              <a:buSzPts val="3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2.wav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4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5.wav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6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ar-IQ" dirty="0" smtClean="0"/>
              <a:t>أصول تشريع الوصية </a:t>
            </a:r>
            <a:br>
              <a:rPr lang="ar-IQ" dirty="0" smtClean="0"/>
            </a:br>
            <a:r>
              <a:rPr lang="ar-IQ" sz="2400" dirty="0" smtClean="0"/>
              <a:t>الاربعاء 2020/3/25</a:t>
            </a:r>
            <a:endParaRPr sz="2400" dirty="0"/>
          </a:p>
        </p:txBody>
      </p:sp>
      <p:grpSp>
        <p:nvGrpSpPr>
          <p:cNvPr id="99" name="Shape 99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0" name="Shape 100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1" name="~PP1988.WAV">
            <a:hlinkClick r:id="" action="ppaction://media"/>
          </p:cNvPr>
          <p:cNvPicPr>
            <a:picLocks noRot="1" noChangeAspect="1"/>
          </p:cNvPicPr>
          <p:nvPr>
            <a:wavAudioFile r:embed="rId1" name="~PP1988.WAV"/>
          </p:nvPr>
        </p:nvPicPr>
        <p:blipFill>
          <a:blip r:embed="rId4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7443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Shape 112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13" name="Shape 113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520" y="195486"/>
            <a:ext cx="889248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~PP3889.WAV">
            <a:hlinkClick r:id="" action="ppaction://media"/>
          </p:cNvPr>
          <p:cNvPicPr>
            <a:picLocks noRot="1" noChangeAspect="1"/>
          </p:cNvPicPr>
          <p:nvPr>
            <a:wavAudioFile r:embed="rId1" name="~PP3889.WAV"/>
          </p:nvPr>
        </p:nvPicPr>
        <p:blipFill>
          <a:blip r:embed="rId5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9905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39952" y="771550"/>
            <a:ext cx="4505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7200" dirty="0" smtClean="0"/>
              <a:t>القران الكريم </a:t>
            </a:r>
            <a:endParaRPr sz="7200" dirty="0"/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dirty="0" smtClean="0"/>
              <a:t>وردت العديد من الايات القرآنية التي اكدت على اهمية الوصية </a:t>
            </a:r>
            <a:endParaRPr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1</a:t>
            </a:r>
            <a:endParaRPr sz="200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pic>
        <p:nvPicPr>
          <p:cNvPr id="5" name="~PP3785.WAV">
            <a:hlinkClick r:id="" action="ppaction://media"/>
          </p:cNvPr>
          <p:cNvPicPr>
            <a:picLocks noRot="1" noChangeAspect="1"/>
          </p:cNvPicPr>
          <p:nvPr>
            <a:wavAudioFile r:embed="rId1" name="~PP3785.WAV"/>
          </p:nvPr>
        </p:nvPicPr>
        <p:blipFill>
          <a:blip r:embed="rId4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2039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ar-IQ" sz="3600" dirty="0" smtClean="0"/>
              <a:t>{كُتِبَ عَلَيْكُمْ إِذَا حَضَرَ أَحَدَكُمُ الْمَوْتُ إِن تَرَكَ خَيْراً الْوَصِيَّةُ لِلْوَالِدَيْنِ وَالأقْرَبِينَ بِالْمَعْرُوفِ حَقّاً عَلَى الْمُتَّقِينَ </a:t>
            </a:r>
          </a:p>
          <a:p>
            <a:pPr marL="0" lvl="0" indent="0">
              <a:buNone/>
            </a:pPr>
            <a:r>
              <a:rPr lang="ar-IQ" sz="3600" dirty="0" err="1" smtClean="0"/>
              <a:t>البقرة</a:t>
            </a:r>
            <a:r>
              <a:rPr lang="ar-IQ" dirty="0" err="1" smtClean="0"/>
              <a:t>180</a:t>
            </a:r>
            <a:endParaRPr dirty="0"/>
          </a:p>
        </p:txBody>
      </p:sp>
      <p:pic>
        <p:nvPicPr>
          <p:cNvPr id="3" name="~PP2392.WAV">
            <a:hlinkClick r:id="" action="ppaction://media"/>
          </p:cNvPr>
          <p:cNvPicPr>
            <a:picLocks noRot="1" noChangeAspect="1"/>
          </p:cNvPicPr>
          <p:nvPr>
            <a:wavAudioFile r:embed="rId1" name="~PP2392.WAV"/>
          </p:nvPr>
        </p:nvPicPr>
        <p:blipFill>
          <a:blip r:embed="rId4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4863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ar-IQ" sz="3600" dirty="0" smtClean="0"/>
              <a:t>{يِا أَيُّهَا الَّذِينَ آمَنُواْ شَهَادَةُ بَيْنِكُمْ إِذَا حَضَرَ أَحَدَكُمُ الْمَوْتُ حِينَ الْوَصِيَّةِ اثْنَانِ ذَوَا عَدْلٍ مِّنكُمْ أَوْ آخَرَانِ مِنْ غَيْرِكُم</a:t>
            </a:r>
          </a:p>
          <a:p>
            <a:pPr marL="0" lvl="0" indent="0">
              <a:buNone/>
            </a:pPr>
            <a:r>
              <a:rPr lang="ar-IQ" sz="3600" dirty="0" err="1" smtClean="0"/>
              <a:t>المائدة106</a:t>
            </a:r>
            <a:endParaRPr sz="3600" dirty="0"/>
          </a:p>
        </p:txBody>
      </p:sp>
      <p:pic>
        <p:nvPicPr>
          <p:cNvPr id="3" name="~PP3311.WAV">
            <a:hlinkClick r:id="" action="ppaction://media"/>
          </p:cNvPr>
          <p:cNvPicPr>
            <a:picLocks noRot="1" noChangeAspect="1"/>
          </p:cNvPicPr>
          <p:nvPr>
            <a:wavAudioFile r:embed="rId1" name="~PP3311.WAV"/>
          </p:nvPr>
        </p:nvPicPr>
        <p:blipFill>
          <a:blip r:embed="rId4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8981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ar-IQ" sz="3200" dirty="0" smtClean="0"/>
              <a:t>إِن كَانَ لَهُ إِخْوَةٌ فَلأُمِّهِ السُّدُسُ مِن بَعْدِ وَصِيَّةٍ يُوصِي </a:t>
            </a:r>
            <a:r>
              <a:rPr lang="ar-IQ" sz="3200" dirty="0" err="1" smtClean="0"/>
              <a:t>بِهَا</a:t>
            </a:r>
            <a:r>
              <a:rPr lang="ar-IQ" sz="3200" dirty="0" smtClean="0"/>
              <a:t> أَوْ دَيْنٍ</a:t>
            </a:r>
            <a:endParaRPr sz="3200" dirty="0"/>
          </a:p>
        </p:txBody>
      </p:sp>
      <p:pic>
        <p:nvPicPr>
          <p:cNvPr id="3" name="~PP107.WAV">
            <a:hlinkClick r:id="" action="ppaction://media"/>
          </p:cNvPr>
          <p:cNvPicPr>
            <a:picLocks noRot="1" noChangeAspect="1"/>
          </p:cNvPicPr>
          <p:nvPr>
            <a:wavAudioFile r:embed="rId1" name="~PP107.WAV"/>
          </p:nvPr>
        </p:nvPicPr>
        <p:blipFill>
          <a:blip r:embed="rId4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1314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69</Words>
  <Application>Microsoft Office PowerPoint</Application>
  <PresentationFormat>عرض على الشاشة (9:16)‏</PresentationFormat>
  <Paragraphs>9</Paragraphs>
  <Slides>6</Slides>
  <Notes>6</Notes>
  <HiddenSlides>0</HiddenSlides>
  <MMClips>6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Roboto Slab</vt:lpstr>
      <vt:lpstr>Nixie One</vt:lpstr>
      <vt:lpstr>Impact</vt:lpstr>
      <vt:lpstr>Warwick template</vt:lpstr>
      <vt:lpstr>أصول تشريع الوصية  الاربعاء 2020/3/25</vt:lpstr>
      <vt:lpstr>الشريحة 2</vt:lpstr>
      <vt:lpstr>القران الكريم 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cp:lastModifiedBy>مختبر الحاسبات</cp:lastModifiedBy>
  <cp:revision>6</cp:revision>
  <dcterms:modified xsi:type="dcterms:W3CDTF">2020-03-25T12:19:48Z</dcterms:modified>
</cp:coreProperties>
</file>