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D889753-4D11-4EBE-B785-F6D83A712C81}" type="datetimeFigureOut">
              <a:rPr lang="ar-IQ" smtClean="0"/>
              <a:t>01/08/1441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13D1D12-C159-4F59-AED6-AA1F9F31360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9753-4D11-4EBE-B785-F6D83A712C81}" type="datetimeFigureOut">
              <a:rPr lang="ar-IQ" smtClean="0"/>
              <a:t>01/08/1441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1D12-C159-4F59-AED6-AA1F9F31360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9753-4D11-4EBE-B785-F6D83A712C81}" type="datetimeFigureOut">
              <a:rPr lang="ar-IQ" smtClean="0"/>
              <a:t>01/08/1441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1D12-C159-4F59-AED6-AA1F9F31360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D889753-4D11-4EBE-B785-F6D83A712C81}" type="datetimeFigureOut">
              <a:rPr lang="ar-IQ" smtClean="0"/>
              <a:t>01/08/1441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1D12-C159-4F59-AED6-AA1F9F31360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D889753-4D11-4EBE-B785-F6D83A712C81}" type="datetimeFigureOut">
              <a:rPr lang="ar-IQ" smtClean="0"/>
              <a:t>01/08/1441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13D1D12-C159-4F59-AED6-AA1F9F313607}" type="slidenum">
              <a:rPr lang="ar-IQ" smtClean="0"/>
              <a:t>‹#›</a:t>
            </a:fld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D889753-4D11-4EBE-B785-F6D83A712C81}" type="datetimeFigureOut">
              <a:rPr lang="ar-IQ" smtClean="0"/>
              <a:t>01/08/1441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3D1D12-C159-4F59-AED6-AA1F9F31360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D889753-4D11-4EBE-B785-F6D83A712C81}" type="datetimeFigureOut">
              <a:rPr lang="ar-IQ" smtClean="0"/>
              <a:t>01/08/1441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13D1D12-C159-4F59-AED6-AA1F9F313607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9753-4D11-4EBE-B785-F6D83A712C81}" type="datetimeFigureOut">
              <a:rPr lang="ar-IQ" smtClean="0"/>
              <a:t>01/08/1441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1D12-C159-4F59-AED6-AA1F9F31360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D889753-4D11-4EBE-B785-F6D83A712C81}" type="datetimeFigureOut">
              <a:rPr lang="ar-IQ" smtClean="0"/>
              <a:t>01/08/1441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3D1D12-C159-4F59-AED6-AA1F9F31360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D889753-4D11-4EBE-B785-F6D83A712C81}" type="datetimeFigureOut">
              <a:rPr lang="ar-IQ" smtClean="0"/>
              <a:t>01/08/1441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13D1D12-C159-4F59-AED6-AA1F9F313607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D889753-4D11-4EBE-B785-F6D83A712C81}" type="datetimeFigureOut">
              <a:rPr lang="ar-IQ" smtClean="0"/>
              <a:t>01/08/1441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13D1D12-C159-4F59-AED6-AA1F9F313607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D889753-4D11-4EBE-B785-F6D83A712C81}" type="datetimeFigureOut">
              <a:rPr lang="ar-IQ" smtClean="0"/>
              <a:t>01/08/1441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13D1D12-C159-4F59-AED6-AA1F9F313607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حركة الموظف العام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r">
              <a:buFont typeface="Arial" pitchFamily="34" charset="0"/>
              <a:buChar char="•"/>
            </a:pPr>
            <a:r>
              <a:rPr lang="ar-IQ" dirty="0" err="1" smtClean="0"/>
              <a:t>اولاً:النقل</a:t>
            </a:r>
            <a:r>
              <a:rPr lang="ar-IQ" dirty="0" smtClean="0"/>
              <a:t> وهو بعدة انواع :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ar-IQ" dirty="0" smtClean="0"/>
              <a:t>النقل النوعي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ar-IQ" dirty="0" smtClean="0"/>
              <a:t>النقل المكاني 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ar-IQ" dirty="0" smtClean="0"/>
              <a:t>ثانياً:- الانتداب 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ar-IQ" dirty="0" smtClean="0"/>
              <a:t>ثالثاً:- الاعارة </a:t>
            </a:r>
          </a:p>
          <a:p>
            <a:pPr marL="457200" indent="-457200" algn="r">
              <a:buFont typeface="Arial" pitchFamily="34" charset="0"/>
              <a:buChar char="•"/>
            </a:pPr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6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64"/>
    </mc:Choice>
    <mc:Fallback xmlns="">
      <p:transition spd="slow" advTm="61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حقوق الموظف العام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1- المرتب الوظيفي </a:t>
            </a:r>
          </a:p>
          <a:p>
            <a:r>
              <a:rPr lang="ar-IQ" dirty="0" smtClean="0"/>
              <a:t>2- الترقية </a:t>
            </a:r>
          </a:p>
          <a:p>
            <a:r>
              <a:rPr lang="ar-IQ" dirty="0" smtClean="0"/>
              <a:t>3- الاجازات</a:t>
            </a:r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9"/>
    </mc:Choice>
    <mc:Fallback xmlns="">
      <p:transition spd="slow" advTm="26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انواع الاجازات في التشريع العراقي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ar-IQ" dirty="0" smtClean="0"/>
              <a:t>1- الاجازة الاعتيادية </a:t>
            </a:r>
          </a:p>
          <a:p>
            <a:r>
              <a:rPr lang="ar-IQ" dirty="0" smtClean="0"/>
              <a:t>2- الاجازة المرضية </a:t>
            </a:r>
          </a:p>
          <a:p>
            <a:r>
              <a:rPr lang="ar-IQ" dirty="0" smtClean="0"/>
              <a:t>3- الاجازة الدراسية </a:t>
            </a:r>
          </a:p>
          <a:p>
            <a:r>
              <a:rPr lang="ar-IQ" dirty="0" smtClean="0"/>
              <a:t>4- اجازة العدة </a:t>
            </a:r>
          </a:p>
          <a:p>
            <a:r>
              <a:rPr lang="ar-IQ" dirty="0" smtClean="0"/>
              <a:t>5-اجازة الامومة </a:t>
            </a:r>
          </a:p>
          <a:p>
            <a:r>
              <a:rPr lang="ar-IQ" dirty="0" smtClean="0"/>
              <a:t>6- اجازة الحمل والولادة </a:t>
            </a:r>
          </a:p>
          <a:p>
            <a:r>
              <a:rPr lang="ar-IQ" dirty="0" smtClean="0"/>
              <a:t>7- اجازة المصاحبة الزوجية</a:t>
            </a:r>
          </a:p>
          <a:p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31"/>
    </mc:Choice>
    <mc:Fallback xmlns="">
      <p:transition spd="slow" advTm="39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واجبات الموظف العام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IQ" dirty="0" smtClean="0"/>
              <a:t>1- اداء العمل</a:t>
            </a:r>
          </a:p>
          <a:p>
            <a:r>
              <a:rPr lang="ar-IQ" dirty="0" smtClean="0"/>
              <a:t>2- طاعة الرؤساء </a:t>
            </a:r>
          </a:p>
          <a:p>
            <a:r>
              <a:rPr lang="ar-IQ" dirty="0" smtClean="0"/>
              <a:t>3- احترام القوانين واللوائح </a:t>
            </a:r>
          </a:p>
          <a:p>
            <a:r>
              <a:rPr lang="ar-IQ" dirty="0" smtClean="0"/>
              <a:t>4- عدم افشاء اسرار الوظيفة </a:t>
            </a:r>
          </a:p>
          <a:p>
            <a:r>
              <a:rPr lang="ar-IQ" dirty="0" smtClean="0"/>
              <a:t>5- المحافظة على شرف وكرامة الوظيفة </a:t>
            </a:r>
          </a:p>
          <a:p>
            <a:r>
              <a:rPr lang="ar-IQ" dirty="0" smtClean="0"/>
              <a:t>6- عدم جواز الجمع بين الوظيفة واي عمل اخر </a:t>
            </a:r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55"/>
    </mc:Choice>
    <mc:Fallback xmlns="">
      <p:transition spd="slow" advTm="37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</TotalTime>
  <Words>88</Words>
  <Application>Microsoft Office PowerPoint</Application>
  <PresentationFormat>On-screen Show (4:3)</PresentationFormat>
  <Paragraphs>25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Verve</vt:lpstr>
      <vt:lpstr>حركة الموظف العام </vt:lpstr>
      <vt:lpstr>حقوق الموظف العام</vt:lpstr>
      <vt:lpstr>انواع الاجازات في التشريع العراقي</vt:lpstr>
      <vt:lpstr>واجبات الموظف العام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حركة الموظف العام</dc:title>
  <dc:creator>Maher</dc:creator>
  <cp:lastModifiedBy>Maher</cp:lastModifiedBy>
  <cp:revision>2</cp:revision>
  <dcterms:created xsi:type="dcterms:W3CDTF">2020-03-25T10:09:08Z</dcterms:created>
  <dcterms:modified xsi:type="dcterms:W3CDTF">2020-03-25T10:19:24Z</dcterms:modified>
</cp:coreProperties>
</file>