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3A11AD-C494-4DDF-99DB-28EC5DA0504B}" type="datetimeFigureOut">
              <a:rPr lang="ar-IQ" smtClean="0"/>
              <a:t>30/07/1441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9BBF59-6DFD-4CE1-8B5E-7AB8AE9C25C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الوظيفة العامة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r-IQ" dirty="0" smtClean="0"/>
              <a:t>تمارس الدولة نشاطها من خلال موظفيها ،وفي العراق عرف الموظف العام حسب قانون الخدمة المدنية بأنه كل شخص عهدت اليه وظيفة داخل ملاك الوزارة او الجهة غير مرتبطة بوزارة .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5"/>
    </mc:Choice>
    <mc:Fallback xmlns="">
      <p:transition spd="slow" advTm="2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يلزم لتمتع الشخص بصفة موظف عام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يعهد اليه بعمل دائم 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يعمل في مرفق تديره الدولة او احد اشخاص القانون العام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يتولى الوظيفة بواسطة السلطة المختصة </a:t>
            </a:r>
          </a:p>
          <a:p>
            <a:pPr algn="just"/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5"/>
    </mc:Choice>
    <mc:Fallback xmlns="">
      <p:transition spd="slow" advTm="2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نظرية العقد المدني</a:t>
            </a:r>
          </a:p>
          <a:p>
            <a:r>
              <a:rPr lang="ar-IQ" dirty="0" smtClean="0"/>
              <a:t>نظرية العقد الاداري</a:t>
            </a:r>
          </a:p>
          <a:p>
            <a:r>
              <a:rPr lang="ar-IQ" dirty="0" smtClean="0"/>
              <a:t>النظرية التنظيمية 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تكييف علاقة الموظف بالدولة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890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2"/>
    </mc:Choice>
    <mc:Fallback xmlns="">
      <p:transition spd="slow" advTm="59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شروط التعيين في العراق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يكون عراقي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يكون قد اتم 18 سنة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يكون حسن السيرة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يكون لائق صحيا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dirty="0" smtClean="0"/>
              <a:t>ان </a:t>
            </a:r>
            <a:r>
              <a:rPr lang="ar-IQ" dirty="0" err="1" smtClean="0"/>
              <a:t>لايكون</a:t>
            </a:r>
            <a:r>
              <a:rPr lang="ar-IQ" dirty="0" smtClean="0"/>
              <a:t> معزولا </a:t>
            </a:r>
            <a:r>
              <a:rPr lang="ar-IQ" smtClean="0"/>
              <a:t>من الوظيفة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970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7"/>
    </mc:Choice>
    <mc:Fallback xmlns="">
      <p:transition spd="slow" advTm="3185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100</Words>
  <Application>Microsoft Office PowerPoint</Application>
  <PresentationFormat>On-screen Show (4:3)</PresentationFormat>
  <Paragraphs>16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الوظيفة العامة</vt:lpstr>
      <vt:lpstr>يلزم لتمتع الشخص بصفة موظف عام</vt:lpstr>
      <vt:lpstr>تكييف علاقة الموظف بالدولة</vt:lpstr>
      <vt:lpstr>شروط التعيين في العراق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الوظيفة العامة</dc:title>
  <dc:creator>Maher</dc:creator>
  <cp:lastModifiedBy>Maher</cp:lastModifiedBy>
  <cp:revision>3</cp:revision>
  <dcterms:created xsi:type="dcterms:W3CDTF">2020-03-24T09:02:30Z</dcterms:created>
  <dcterms:modified xsi:type="dcterms:W3CDTF">2020-03-24T09:15:02Z</dcterms:modified>
</cp:coreProperties>
</file>