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1" r:id="rId6"/>
    <p:sldId id="269" r:id="rId7"/>
    <p:sldId id="270" r:id="rId8"/>
    <p:sldId id="257" r:id="rId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9" autoAdjust="0"/>
    <p:restoredTop sz="89842" autoAdjust="0"/>
  </p:normalViewPr>
  <p:slideViewPr>
    <p:cSldViewPr snapToGrid="0" showGuides="1">
      <p:cViewPr varScale="1">
        <p:scale>
          <a:sx n="39" d="100"/>
          <a:sy n="39" d="100"/>
        </p:scale>
        <p:origin x="-13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520D69-B2A6-4651-85F3-992158983495}" type="datetime1">
              <a:rPr lang="en-GB" smtClean="0"/>
              <a:pPr rtl="0"/>
              <a:t>24/03/2020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BC-5F5A-4563-8D5F-5EBE8705E78B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dirty="0"/>
              <a:t>NOTE:</a:t>
            </a:r>
          </a:p>
          <a:p>
            <a:r>
              <a:rPr lang="en-GB" i="1" dirty="0"/>
              <a:t>To change the image on this slide, select the picture and delete it. Then click the Pictures icon in the placeholder to insert your own image.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242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335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ar-SA" noProof="0" smtClean="0"/>
              <a:t>انقر لتحرير نمط العنوان الثانوي الرئيسي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2B4CE67-49A1-4954-B535-D011B21685D9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17A61D-7B9C-429F-ACCF-69D4850EF890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0C9D9D-358B-4B6B-9CB9-B14223D14AA3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F5FE40-BBFB-4CB9-AAA5-59BD3AE478A7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 half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55" name="Shape 55" descr="paint_transparent1.png"/>
          <p:cNvPicPr preferRelativeResize="0"/>
          <p:nvPr/>
        </p:nvPicPr>
        <p:blipFill rotWithShape="1">
          <a:blip r:embed="rId3" cstate="print">
            <a:alphaModFix/>
          </a:blip>
          <a:srcRect l="27161"/>
          <a:stretch/>
        </p:blipFill>
        <p:spPr>
          <a:xfrm>
            <a:off x="0" y="0"/>
            <a:ext cx="88807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A2EB74-D6DB-40B9-8AC8-BA8DD588C21F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ar-SA" noProof="0" smtClean="0"/>
              <a:t>انقر لتحرير نمط العنوان الثانوي الرئيسي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n-GB" sz="1200" b="1" i="1" noProof="0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en-GB" sz="1200" i="1" noProof="0" dirty="0">
                <a:latin typeface="Arial" pitchFamily="34" charset="0"/>
                <a:cs typeface="Arial" pitchFamily="34" charset="0"/>
              </a:rPr>
              <a:t>To change the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BF5231-8870-441E-8E82-3BE95C2D4F16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5344F-59C3-4858-8571-433797DFCF9E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B145EF-5566-469D-AEC4-BEBCB09EDC55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6BA12-8505-4D9F-A29D-C64373B3BF05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0D8CA9-C44B-4D4A-A5C1-973DB36DB758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24CF92-45F0-4F21-AF38-1A81E82CAE2B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FEB5231-77C7-46B6-AE08-DF88FFC67703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ar-IQ" dirty="0" smtClean="0"/>
              <a:t>شرح تعريف الوصية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/>
              <a:t>Subtitle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9" name="~PP3663.WAV">
            <a:hlinkClick r:id="" action="ppaction://media"/>
          </p:cNvPr>
          <p:cNvPicPr>
            <a:picLocks noRot="1" noChangeAspect="1"/>
          </p:cNvPicPr>
          <p:nvPr>
            <a:wavAudioFile r:embed="rId1" name="~PP3663.WAV"/>
          </p:nvPr>
        </p:nvPicPr>
        <p:blipFill>
          <a:blip r:embed="rId5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p:transition spd="med" advTm="409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 idx="4294967295"/>
          </p:nvPr>
        </p:nvSpPr>
        <p:spPr>
          <a:xfrm>
            <a:off x="2926600" y="3619367"/>
            <a:ext cx="6338800" cy="1840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 rtl="0">
              <a:spcBef>
                <a:spcPts val="0"/>
              </a:spcBef>
            </a:pPr>
            <a:r>
              <a:rPr lang="ar-IQ" sz="53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يجب ان يكون التصرف صادر من انسان اي شخص طبيعي</a:t>
            </a:r>
            <a:endParaRPr sz="53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999999"/>
                </a:solidFill>
              </a:rPr>
              <a:pPr/>
              <a:t>2</a:t>
            </a:fld>
            <a:endParaRPr dirty="0">
              <a:solidFill>
                <a:srgbClr val="999999"/>
              </a:solidFill>
            </a:endParaRPr>
          </a:p>
        </p:txBody>
      </p:sp>
      <p:pic>
        <p:nvPicPr>
          <p:cNvPr id="6" name="~PP1409.WAV">
            <a:hlinkClick r:id="" action="ppaction://media"/>
          </p:cNvPr>
          <p:cNvPicPr>
            <a:picLocks noRot="1" noChangeAspect="1"/>
          </p:cNvPicPr>
          <p:nvPr>
            <a:wavAudioFile r:embed="rId1" name="~PP1409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5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461319" y="1576210"/>
            <a:ext cx="4334400" cy="3292351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IQ" sz="6600" dirty="0" smtClean="0"/>
              <a:t>تصرف في تركة الشخص نفسه</a:t>
            </a:r>
            <a:endParaRPr sz="6600" dirty="0"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pic>
        <p:nvPicPr>
          <p:cNvPr id="6" name="~PP1742.WAV">
            <a:hlinkClick r:id="" action="ppaction://media"/>
          </p:cNvPr>
          <p:cNvPicPr>
            <a:picLocks noRot="1" noChangeAspect="1"/>
          </p:cNvPicPr>
          <p:nvPr>
            <a:wavAudioFile r:embed="rId1" name="~PP1742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0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79806" y="1798633"/>
            <a:ext cx="7348400" cy="11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ar-IQ" sz="4000" dirty="0" smtClean="0"/>
              <a:t>ما يتركه الانسان بعد موته</a:t>
            </a:r>
            <a:endParaRPr sz="4000" dirty="0"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sp>
        <p:nvSpPr>
          <p:cNvPr id="144" name="Shape 144"/>
          <p:cNvSpPr/>
          <p:nvPr/>
        </p:nvSpPr>
        <p:spPr>
          <a:xfrm>
            <a:off x="5150277" y="3300864"/>
            <a:ext cx="2711600" cy="27116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ar-IQ" sz="4800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حقوق</a:t>
            </a:r>
            <a:endParaRPr sz="48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784390" y="3251436"/>
            <a:ext cx="2711600" cy="27116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ar-IQ" sz="4800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ديون</a:t>
            </a:r>
            <a:endParaRPr sz="48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7565594" y="3202010"/>
            <a:ext cx="2711600" cy="27116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ar-IQ" sz="4800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اموال</a:t>
            </a:r>
            <a:endParaRPr sz="48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" name="~PP1346.WAV">
            <a:hlinkClick r:id="" action="ppaction://media"/>
          </p:cNvPr>
          <p:cNvPicPr>
            <a:picLocks noRot="1" noChangeAspect="1"/>
          </p:cNvPicPr>
          <p:nvPr>
            <a:wavAudioFile r:embed="rId1" name="~PP1346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61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/>
            <a:r>
              <a:rPr lang="ar-IQ" sz="3600" dirty="0" smtClean="0"/>
              <a:t>المقصود بالتركة </a:t>
            </a:r>
            <a:endParaRPr lang="en-US" sz="3600" dirty="0"/>
          </a:p>
        </p:txBody>
      </p:sp>
      <p:sp>
        <p:nvSpPr>
          <p:cNvPr id="4" name="Shape 130"/>
          <p:cNvSpPr txBox="1">
            <a:spLocks/>
          </p:cNvSpPr>
          <p:nvPr/>
        </p:nvSpPr>
        <p:spPr>
          <a:xfrm>
            <a:off x="1771135" y="2763131"/>
            <a:ext cx="8732107" cy="2649127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ar-IQ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التركة هي كل ما يتركه الانسان من مال او حق</a:t>
            </a:r>
            <a:endParaRPr kumimoji="0" lang="ar-IQ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~PP298.WAV">
            <a:hlinkClick r:id="" action="ppaction://media"/>
          </p:cNvPr>
          <p:cNvPicPr>
            <a:picLocks noRot="1" noChangeAspect="1"/>
          </p:cNvPicPr>
          <p:nvPr>
            <a:wavAudioFile r:embed="rId1" name="~PP298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p:transition spd="med" advTm="438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2786043_TF03431380" id="{07BF4009-79A5-4904-9F0A-8BB88901F77F}" vid="{E001E2E9-9C41-4174-AA22-D51AC64C486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75</Words>
  <Application>Microsoft Office PowerPoint</Application>
  <PresentationFormat>مخصص</PresentationFormat>
  <Paragraphs>17</Paragraphs>
  <Slides>5</Slides>
  <Notes>5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tf03431380</vt:lpstr>
      <vt:lpstr>شرح تعريف الوصية </vt:lpstr>
      <vt:lpstr>يجب ان يكون التصرف صادر من انسان اي شخص طبيعي</vt:lpstr>
      <vt:lpstr>تصرف في تركة الشخص نفسه</vt:lpstr>
      <vt:lpstr>ما يتركه الانسان بعد موته</vt:lpstr>
      <vt:lpstr>المقصود بالتركة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2020-03-24T14:52:10Z</dcterms:created>
  <dcterms:modified xsi:type="dcterms:W3CDTF">2020-03-24T15:58:00Z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