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7"/>
  </p:notesMasterIdLst>
  <p:sldIdLst>
    <p:sldId id="283" r:id="rId2"/>
    <p:sldId id="285" r:id="rId3"/>
    <p:sldId id="258" r:id="rId4"/>
    <p:sldId id="286" r:id="rId5"/>
    <p:sldId id="287" r:id="rId6"/>
  </p:sldIdLst>
  <p:sldSz cx="9144000" cy="5143500" type="screen16x9"/>
  <p:notesSz cx="6858000" cy="9144000"/>
  <p:embeddedFontLst>
    <p:embeddedFont>
      <p:font typeface="Titillium Web ExtraLight" charset="0"/>
      <p:regular r:id="rId8"/>
      <p:bold r:id="rId9"/>
      <p:italic r:id="rId10"/>
      <p:boldItalic r:id="rId11"/>
    </p:embeddedFont>
    <p:embeddedFont>
      <p:font typeface="Titillium Web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E7F339BE-5461-4FE0-9D1A-8CBD9EA2C423}">
  <a:tblStyle styleId="{E7F339BE-5461-4FE0-9D1A-8CBD9EA2C4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3" name="Shape 1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0" t="0" r="0" b="0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0" t="0" r="0" b="0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0" t="0" r="0" b="0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0" t="0" r="0" b="0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0" t="0" r="0" b="0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0" t="0" r="0" b="0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0" t="0" r="0" b="0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0" t="0" r="0" b="0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0" t="0" r="0" b="0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0" t="0" r="0" b="0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0" t="0" r="0" b="0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0" t="0" r="0" b="0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0" t="0" r="0" b="0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0" t="0" r="0" b="0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0" t="0" r="0" b="0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0" t="0" r="0" b="0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0" t="0" r="0" b="0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0" t="0" r="0" b="0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0" t="0" r="0" b="0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0" t="0" r="0" b="0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0" t="0" r="0" b="0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0" t="0" r="0" b="0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Shape 46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47" name="Shape 47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0" t="0" r="0" b="0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0" t="0" r="0" b="0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0" t="0" r="0" b="0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0" t="0" r="0" b="0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0" t="0" r="0" b="0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0" t="0" r="0" b="0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0" t="0" r="0" b="0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0" t="0" r="0" b="0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0" t="0" r="0" b="0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0" t="0" r="0" b="0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0" t="0" r="0" b="0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0" t="0" r="0" b="0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0" t="0" r="0" b="0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0" t="0" r="0" b="0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0" t="0" r="0" b="0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0" t="0" r="0" b="0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0" t="0" r="0" b="0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0" t="0" r="0" b="0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0" t="0" r="0" b="0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0" t="0" r="0" b="0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0" t="0" r="0" b="0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0" t="0" r="0" b="0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0" t="0" r="0" b="0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0" t="0" r="0" b="0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0" t="0" r="0" b="0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0" t="0" r="0" b="0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0" t="0" r="0" b="0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0" t="0" r="0" b="0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0" t="0" r="0" b="0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0" t="0" r="0" b="0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0" t="0" r="0" b="0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0" t="0" r="0" b="0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0" t="0" r="0" b="0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Shape 113"/>
          <p:cNvSpPr/>
          <p:nvPr/>
        </p:nvSpPr>
        <p:spPr>
          <a:xfrm>
            <a:off x="0" y="2229988"/>
            <a:ext cx="9144000" cy="1293056"/>
          </a:xfrm>
          <a:custGeom>
            <a:avLst/>
            <a:gdLst/>
            <a:ahLst/>
            <a:cxnLst/>
            <a:rect l="0" t="0" r="0" b="0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 rot="10800000" flipH="1">
            <a:off x="-25" y="1079400"/>
            <a:ext cx="9144000" cy="40641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669850" y="1857000"/>
            <a:ext cx="5804400" cy="274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Titillium Web ExtraLight"/>
              <a:buChar char="▫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●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○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■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0" y="401188"/>
            <a:ext cx="9144000" cy="1293056"/>
          </a:xfrm>
          <a:custGeom>
            <a:avLst/>
            <a:gdLst/>
            <a:ahLst/>
            <a:cxnLst/>
            <a:rect l="0" t="0" r="0" b="0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26" name="Shape 226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227" name="Shape 227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0" t="0" r="0" b="0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0" t="0" r="0" b="0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0" t="0" r="0" b="0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0" t="0" r="0" b="0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0" t="0" r="0" b="0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0" t="0" r="0" b="0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0" t="0" r="0" b="0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0" t="0" r="0" b="0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0" t="0" r="0" b="0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0" t="0" r="0" b="0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0" t="0" r="0" b="0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0" t="0" r="0" b="0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0" t="0" r="0" b="0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0" t="0" r="0" b="0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0" t="0" r="0" b="0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0" t="0" r="0" b="0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0" t="0" r="0" b="0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0" t="0" r="0" b="0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0" t="0" r="0" b="0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0" t="0" r="0" b="0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0" t="0" r="0" b="0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0" t="0" r="0" b="0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Shape 260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261" name="Shape 261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0" t="0" r="0" b="0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0" t="0" r="0" b="0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0" t="0" r="0" b="0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0" t="0" r="0" b="0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0" t="0" r="0" b="0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0" t="0" r="0" b="0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0" t="0" r="0" b="0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0" t="0" r="0" b="0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0" t="0" r="0" b="0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0" t="0" r="0" b="0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0" t="0" r="0" b="0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0" t="0" r="0" b="0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0" t="0" r="0" b="0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0" t="0" r="0" b="0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0" t="0" r="0" b="0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0" t="0" r="0" b="0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0" t="0" r="0" b="0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0" t="0" r="0" b="0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0" t="0" r="0" b="0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0" t="0" r="0" b="0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0" t="0" r="0" b="0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0" t="0" r="0" b="0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0" t="0" r="0" b="0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0" t="0" r="0" b="0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0" t="0" r="0" b="0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0" t="0" r="0" b="0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0" t="0" r="0" b="0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0" t="0" r="0" b="0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0" t="0" r="0" b="0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0" t="0" r="0" b="0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0" t="0" r="0" b="0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0" t="0" r="0" b="0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0" t="0" r="0" b="0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Shape 327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0" t="0" r="0" b="0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4985150" y="150"/>
            <a:ext cx="4158900" cy="5143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Shape 445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446" name="Shape 446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0" t="0" r="0" b="0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0" t="0" r="0" b="0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0" t="0" r="0" b="0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0" t="0" r="0" b="0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0" t="0" r="0" b="0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0" t="0" r="0" b="0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0" t="0" r="0" b="0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0" t="0" r="0" b="0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0" t="0" r="0" b="0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0" t="0" r="0" b="0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0" t="0" r="0" b="0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0" t="0" r="0" b="0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0" t="0" r="0" b="0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0" t="0" r="0" b="0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0" t="0" r="0" b="0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0" t="0" r="0" b="0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0" t="0" r="0" b="0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0" t="0" r="0" b="0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0" t="0" r="0" b="0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0" t="0" r="0" b="0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0" t="0" r="0" b="0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0" t="0" r="0" b="0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Shape 479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480" name="Shape 480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0" t="0" r="0" b="0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0" t="0" r="0" b="0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0" t="0" r="0" b="0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0" t="0" r="0" b="0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0" t="0" r="0" b="0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0" t="0" r="0" b="0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0" t="0" r="0" b="0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0" t="0" r="0" b="0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0" t="0" r="0" b="0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0" t="0" r="0" b="0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0" t="0" r="0" b="0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0" t="0" r="0" b="0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0" t="0" r="0" b="0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0" t="0" r="0" b="0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0" t="0" r="0" b="0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0" t="0" r="0" b="0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0" t="0" r="0" b="0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0" t="0" r="0" b="0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0" t="0" r="0" b="0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0" t="0" r="0" b="0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0" t="0" r="0" b="0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0" t="0" r="0" b="0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0" t="0" r="0" b="0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0" t="0" r="0" b="0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0" t="0" r="0" b="0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0" t="0" r="0" b="0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0" t="0" r="0" b="0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0" t="0" r="0" b="0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0" t="0" r="0" b="0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0" t="0" r="0" b="0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0" t="0" r="0" b="0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0" t="0" r="0" b="0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0" t="0" r="0" b="0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Shape 546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0" t="0" r="0" b="0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739675" y="1235873"/>
            <a:ext cx="2477400" cy="281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body" idx="2"/>
          </p:nvPr>
        </p:nvSpPr>
        <p:spPr>
          <a:xfrm>
            <a:off x="3344038" y="1235873"/>
            <a:ext cx="2477400" cy="281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body" idx="3"/>
          </p:nvPr>
        </p:nvSpPr>
        <p:spPr>
          <a:xfrm>
            <a:off x="5948402" y="1235873"/>
            <a:ext cx="2477400" cy="281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1" name="Shape 55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6557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0" t="0" r="0" b="0"/>
            <a:pathLst>
              <a:path w="285750" h="160734" extrusionOk="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483768" y="1347614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ar-IQ" b="1" dirty="0" smtClean="0"/>
              <a:t>الوصيــــــــــــــة </a:t>
            </a:r>
            <a:endParaRPr dirty="0"/>
          </a:p>
        </p:txBody>
      </p:sp>
      <p:pic>
        <p:nvPicPr>
          <p:cNvPr id="5" name="~PP830.WAV">
            <a:hlinkClick r:id="" action="ppaction://media"/>
          </p:cNvPr>
          <p:cNvPicPr>
            <a:picLocks noRot="1" noChangeAspect="1"/>
          </p:cNvPicPr>
          <p:nvPr>
            <a:wavAudioFile r:embed="rId1" name="~PP830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0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27584" y="836125"/>
            <a:ext cx="7272808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معنى الوصية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 يتصرف الانسان في امواله بهبتها لمن يشاء بحيث ينتج اثرها بعد موته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وقد تكون تمليكا لشخص او مجموعة اشخاص او لشخص معنوي  </a:t>
            </a:r>
            <a:r>
              <a:rPr lang="e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5" name="~PP1413.WAV">
            <a:hlinkClick r:id="" action="ppaction://media"/>
          </p:cNvPr>
          <p:cNvPicPr>
            <a:picLocks noRot="1" noChangeAspect="1"/>
          </p:cNvPicPr>
          <p:nvPr>
            <a:wavAudioFile r:embed="rId1" name="~PP1413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87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xfrm>
            <a:off x="368660" y="683838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 smtClean="0"/>
              <a:t>تعريف الوصية</a:t>
            </a:r>
            <a:endParaRPr sz="3600" dirty="0"/>
          </a:p>
        </p:txBody>
      </p:sp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452727" y="1967225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buNone/>
            </a:pPr>
            <a:r>
              <a:rPr lang="ar-IQ" sz="3600" dirty="0" smtClean="0"/>
              <a:t>المادة الرابعة والستون من قانون الاحوال الشخصية عرفت الوصية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sz="3600" b="1" dirty="0"/>
          </a:p>
        </p:txBody>
      </p:sp>
      <p:pic>
        <p:nvPicPr>
          <p:cNvPr id="795" name="Shape 795" descr="photo-1434030216411-0b793f4b4173.jpg"/>
          <p:cNvPicPr preferRelativeResize="0"/>
          <p:nvPr/>
        </p:nvPicPr>
        <p:blipFill rotWithShape="1">
          <a:blip r:embed="rId4">
            <a:alphaModFix/>
          </a:blip>
          <a:srcRect l="16447" r="8482"/>
          <a:stretch/>
        </p:blipFill>
        <p:spPr>
          <a:xfrm>
            <a:off x="5546725" y="544875"/>
            <a:ext cx="3039850" cy="40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Shape 79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6" name="~PP3413.WAV">
            <a:hlinkClick r:id="" action="ppaction://media"/>
          </p:cNvPr>
          <p:cNvPicPr>
            <a:picLocks noRot="1" noChangeAspect="1"/>
          </p:cNvPicPr>
          <p:nvPr>
            <a:wavAudioFile r:embed="rId1" name="~PP3413.WAV"/>
          </p:nvPr>
        </p:nvPicPr>
        <p:blipFill>
          <a:blip r:embed="rId5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3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899592" y="2045100"/>
            <a:ext cx="7686000" cy="3098400"/>
          </a:xfrm>
        </p:spPr>
        <p:txBody>
          <a:bodyPr/>
          <a:lstStyle/>
          <a:p>
            <a:pPr algn="r" rtl="1"/>
            <a:r>
              <a:rPr lang="ar-IQ" sz="3600" b="1" dirty="0" smtClean="0"/>
              <a:t>الوصية تصرف في التركة مضاف الى ما بعد الموت مقتضاه التمليك بلا عوض</a:t>
            </a:r>
          </a:p>
          <a:p>
            <a:pPr algn="r" rtl="1"/>
            <a:endParaRPr lang="ar-IQ" sz="3600" dirty="0"/>
          </a:p>
        </p:txBody>
      </p:sp>
      <p:pic>
        <p:nvPicPr>
          <p:cNvPr id="7" name="~PP2619.WAV">
            <a:hlinkClick r:id="" action="ppaction://media"/>
          </p:cNvPr>
          <p:cNvPicPr>
            <a:picLocks noRot="1" noChangeAspect="1"/>
          </p:cNvPicPr>
          <p:nvPr>
            <a:wavAudioFile r:embed="rId1" name="~PP2619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4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691680" y="915566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400" dirty="0" smtClean="0"/>
              <a:t>يشترط في الوصية</a:t>
            </a:r>
            <a:endParaRPr sz="4400"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059832" y="2139702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 rtl="1">
              <a:buNone/>
            </a:pPr>
            <a:r>
              <a:rPr lang="ar-IQ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تؤدي الى نقل ملكية المال</a:t>
            </a:r>
          </a:p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endParaRPr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3"/>
          </p:nvPr>
        </p:nvSpPr>
        <p:spPr>
          <a:xfrm>
            <a:off x="6732240" y="2325300"/>
            <a:ext cx="2117360" cy="2818200"/>
          </a:xfrm>
        </p:spPr>
        <p:txBody>
          <a:bodyPr/>
          <a:lstStyle/>
          <a:p>
            <a:pPr algn="r" rtl="1"/>
            <a:r>
              <a:rPr lang="ar-IQ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تصرف في التركة </a:t>
            </a:r>
          </a:p>
          <a:p>
            <a:pPr algn="r" rtl="1"/>
            <a:endParaRPr lang="ar-IQ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2"/>
          </p:nvPr>
        </p:nvSpPr>
        <p:spPr>
          <a:xfrm>
            <a:off x="4644008" y="2283718"/>
            <a:ext cx="1831500" cy="835339"/>
          </a:xfrm>
        </p:spPr>
        <p:txBody>
          <a:bodyPr/>
          <a:lstStyle/>
          <a:p>
            <a:pPr algn="r" rtl="1"/>
            <a:r>
              <a:rPr lang="ar-IQ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 تنفذ </a:t>
            </a:r>
          </a:p>
          <a:p>
            <a:pPr algn="r" rtl="1"/>
            <a:r>
              <a:rPr lang="ar-IQ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</a:t>
            </a:r>
            <a:r>
              <a:rPr lang="ar-IQ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بعد الموت </a:t>
            </a:r>
          </a:p>
          <a:p>
            <a:pPr algn="r" rtl="1"/>
            <a:endParaRPr lang="ar-IQ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55576" y="2283718"/>
            <a:ext cx="1897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dirty="0" smtClean="0"/>
              <a:t>يجب ان يكون نقل الملكية بلا مقابل </a:t>
            </a:r>
            <a:endParaRPr lang="ar-IQ" sz="3200" dirty="0"/>
          </a:p>
        </p:txBody>
      </p:sp>
      <p:pic>
        <p:nvPicPr>
          <p:cNvPr id="11" name="~PP3577.WAV">
            <a:hlinkClick r:id="" action="ppaction://media"/>
          </p:cNvPr>
          <p:cNvPicPr>
            <a:picLocks noRot="1" noChangeAspect="1"/>
          </p:cNvPicPr>
          <p:nvPr>
            <a:wavAudioFile r:embed="rId1" name="~PP3577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84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aliar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79</Words>
  <Application>Microsoft Office PowerPoint</Application>
  <PresentationFormat>عرض على الشاشة (9:16)‏</PresentationFormat>
  <Paragraphs>17</Paragraphs>
  <Slides>5</Slides>
  <Notes>5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Titillium Web ExtraLight</vt:lpstr>
      <vt:lpstr>Titillium Web</vt:lpstr>
      <vt:lpstr>Thaliard template</vt:lpstr>
      <vt:lpstr>الوصيــــــــــــــة </vt:lpstr>
      <vt:lpstr>الشريحة 2</vt:lpstr>
      <vt:lpstr>تعريف الوصية</vt:lpstr>
      <vt:lpstr>الشريحة 4</vt:lpstr>
      <vt:lpstr>يشترط في الوصية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الوصيــــــــــــــة </dc:title>
  <cp:lastModifiedBy>مختبر الحاسبات</cp:lastModifiedBy>
  <cp:revision>5</cp:revision>
  <dcterms:modified xsi:type="dcterms:W3CDTF">2020-03-24T16:30:41Z</dcterms:modified>
</cp:coreProperties>
</file>