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79" r:id="rId6"/>
  </p:sldIdLst>
  <p:sldSz cx="9144000" cy="5143500" type="screen16x9"/>
  <p:notesSz cx="6858000" cy="9144000"/>
  <p:embeddedFontLst>
    <p:embeddedFont>
      <p:font typeface="Lato Light" charset="0"/>
      <p:regular r:id="rId8"/>
      <p:bold r:id="rId9"/>
      <p:italic r:id="rId10"/>
      <p:boldItalic r:id="rId11"/>
    </p:embeddedFont>
    <p:embeddedFont>
      <p:font typeface="Lato Hairline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90CE37EF-D842-489C-B51D-D1EAA1C0AD0F}">
  <a:tblStyle styleId="{90CE37EF-D842-489C-B51D-D1EAA1C0AD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5.wav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347864" y="1419622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ar-IQ" sz="5400" b="1" dirty="0" smtClean="0"/>
              <a:t>بسم الله الرحمن الرحيم</a:t>
            </a:r>
            <a:endParaRPr b="1" dirty="0"/>
          </a:p>
        </p:txBody>
      </p:sp>
      <p:pic>
        <p:nvPicPr>
          <p:cNvPr id="7" name="~PP3566.WAV">
            <a:hlinkClick r:id="" action="ppaction://media"/>
          </p:cNvPr>
          <p:cNvPicPr>
            <a:picLocks noRot="1" noChangeAspect="1"/>
          </p:cNvPicPr>
          <p:nvPr>
            <a:wavAudioFile r:embed="rId1" name="~PP3566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24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67544" y="411510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ar-IQ" b="1" smtClean="0"/>
              <a:t>خلافـــــــــــة الشخــــــص </a:t>
            </a:r>
            <a:endParaRPr lang="ar-IQ" b="1" dirty="0" smtClean="0"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3293406" y="1297425"/>
            <a:ext cx="2675100" cy="1562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ar-IQ" sz="3200" b="1" dirty="0" smtClean="0"/>
              <a:t>بعـــــــــــــد وفاتــــه </a:t>
            </a:r>
          </a:p>
          <a:p>
            <a:pPr algn="ctr" rtl="1"/>
            <a:endParaRPr lang="ar-IQ" sz="3200" b="1" dirty="0" smtClean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97425"/>
            <a:ext cx="2675100" cy="1706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buClr>
                <a:schemeClr val="dk1"/>
              </a:buClr>
              <a:buSzPts val="1100"/>
              <a:buNone/>
            </a:pPr>
            <a:r>
              <a:rPr lang="ar-IQ" sz="2800" b="1" dirty="0" smtClean="0"/>
              <a:t>بعد </a:t>
            </a:r>
          </a:p>
          <a:p>
            <a:pPr marL="0" lvl="0" indent="0" algn="ctr" rtl="1">
              <a:buClr>
                <a:schemeClr val="dk1"/>
              </a:buClr>
              <a:buSzPts val="1100"/>
              <a:buNone/>
            </a:pPr>
            <a:r>
              <a:rPr lang="ar-IQ" sz="2800" b="1" dirty="0" smtClean="0"/>
              <a:t>غيبتــــــه</a:t>
            </a:r>
            <a:endParaRPr sz="2800"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3823850"/>
            <a:ext cx="55113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B45F06"/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9" name="~PP1806.WAV">
            <a:hlinkClick r:id="" action="ppaction://media"/>
          </p:cNvPr>
          <p:cNvPicPr>
            <a:picLocks noRot="1" noChangeAspect="1"/>
          </p:cNvPicPr>
          <p:nvPr>
            <a:wavAudioFile r:embed="rId1" name="~PP1806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4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27584" y="836125"/>
            <a:ext cx="7272808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الخلافة تكون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بالاموال</a:t>
            </a:r>
            <a:r>
              <a:rPr lang="ar-IQ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(وصية و ميراث</a:t>
            </a:r>
            <a:r>
              <a:rPr lang="ar-IQ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ar-IQ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ايصاء)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ar-IQ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بالتصرفات </a:t>
            </a:r>
            <a:r>
              <a:rPr lang="e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6" name="~PP486.WAV">
            <a:hlinkClick r:id="" action="ppaction://media"/>
          </p:cNvPr>
          <p:cNvPicPr>
            <a:picLocks noRot="1" noChangeAspect="1"/>
          </p:cNvPicPr>
          <p:nvPr>
            <a:wavAudioFile r:embed="rId1" name="~PP486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49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7" name="عنوان 3"/>
          <p:cNvSpPr>
            <a:spLocks noGrp="1"/>
          </p:cNvSpPr>
          <p:nvPr>
            <p:ph type="ctrTitle"/>
          </p:nvPr>
        </p:nvSpPr>
        <p:spPr>
          <a:xfrm>
            <a:off x="611560" y="699542"/>
            <a:ext cx="6336704" cy="1159800"/>
          </a:xfrm>
        </p:spPr>
        <p:txBody>
          <a:bodyPr/>
          <a:lstStyle/>
          <a:p>
            <a:pPr algn="ctr"/>
            <a:r>
              <a:rPr lang="ar-IQ" b="1" dirty="0" smtClean="0"/>
              <a:t>خلافــــة الشخص في مالــــه بعد وفاتـــــه</a:t>
            </a:r>
            <a:endParaRPr lang="ar-IQ" b="1" dirty="0"/>
          </a:p>
        </p:txBody>
      </p:sp>
      <p:sp>
        <p:nvSpPr>
          <p:cNvPr id="8" name="عنصر نائب للنص 6"/>
          <p:cNvSpPr txBox="1">
            <a:spLocks/>
          </p:cNvSpPr>
          <p:nvPr/>
        </p:nvSpPr>
        <p:spPr>
          <a:xfrm>
            <a:off x="3995936" y="1275606"/>
            <a:ext cx="4041775" cy="870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IQ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اختياريـــــــــة</a:t>
            </a:r>
            <a:endParaRPr kumimoji="0" lang="ar-IQ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عنصر نائب للنص 4"/>
          <p:cNvSpPr txBox="1">
            <a:spLocks/>
          </p:cNvSpPr>
          <p:nvPr/>
        </p:nvSpPr>
        <p:spPr>
          <a:xfrm>
            <a:off x="611560" y="1635646"/>
            <a:ext cx="4040188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tabLst/>
              <a:defRPr/>
            </a:pPr>
            <a:r>
              <a:rPr kumimoji="0" lang="ar-IQ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اجباريـــــــــة</a:t>
            </a:r>
            <a:endParaRPr kumimoji="0" lang="ar-IQ" sz="44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" name="سهم للأسفل 9"/>
          <p:cNvSpPr/>
          <p:nvPr/>
        </p:nvSpPr>
        <p:spPr>
          <a:xfrm>
            <a:off x="5724128" y="27157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سهم للأسفل 10"/>
          <p:cNvSpPr/>
          <p:nvPr/>
        </p:nvSpPr>
        <p:spPr>
          <a:xfrm>
            <a:off x="2411760" y="25717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عنصر نائب للمحتوى 7"/>
          <p:cNvSpPr txBox="1">
            <a:spLocks/>
          </p:cNvSpPr>
          <p:nvPr/>
        </p:nvSpPr>
        <p:spPr>
          <a:xfrm>
            <a:off x="3923928" y="3291830"/>
            <a:ext cx="4041775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IQ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الوصيـــــــة</a:t>
            </a: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عنصر نائب للمحتوى 5"/>
          <p:cNvSpPr txBox="1">
            <a:spLocks/>
          </p:cNvSpPr>
          <p:nvPr/>
        </p:nvSpPr>
        <p:spPr>
          <a:xfrm>
            <a:off x="457200" y="2852937"/>
            <a:ext cx="4040188" cy="32732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IQ" sz="4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الميـــــــــراث</a:t>
            </a:r>
            <a:endParaRPr kumimoji="0" lang="ar-IQ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~PP1822.WAV">
            <a:hlinkClick r:id="" action="ppaction://media"/>
          </p:cNvPr>
          <p:cNvPicPr>
            <a:picLocks noRot="1" noChangeAspect="1"/>
          </p:cNvPicPr>
          <p:nvPr>
            <a:wavAudioFile r:embed="rId1" name="~PP1822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ctrTitle" idx="4294967295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Thanks!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ubTitle" idx="4294967295"/>
          </p:nvPr>
        </p:nvSpPr>
        <p:spPr>
          <a:xfrm>
            <a:off x="2140050" y="2072430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Any questions?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4294967295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3600" dirty="0" smtClean="0">
                <a:solidFill>
                  <a:srgbClr val="FFFFFF"/>
                </a:solidFill>
              </a:rPr>
              <a:t>يمكنكم التواصل معي عبر </a:t>
            </a:r>
            <a:r>
              <a:rPr lang="ar-IQ" sz="3600" dirty="0" err="1" smtClean="0">
                <a:solidFill>
                  <a:srgbClr val="FFFFFF"/>
                </a:solidFill>
              </a:rPr>
              <a:t>الكوكل</a:t>
            </a:r>
            <a:r>
              <a:rPr lang="ar-IQ" sz="3600" dirty="0" smtClean="0">
                <a:solidFill>
                  <a:srgbClr val="FFFFFF"/>
                </a:solidFill>
              </a:rPr>
              <a:t> </a:t>
            </a:r>
            <a:r>
              <a:rPr lang="ar-IQ" sz="3600" dirty="0" err="1" smtClean="0">
                <a:solidFill>
                  <a:srgbClr val="FFFFFF"/>
                </a:solidFill>
              </a:rPr>
              <a:t>كلاسروم</a:t>
            </a:r>
            <a:r>
              <a:rPr lang="ar-IQ" sz="3600" dirty="0" smtClean="0">
                <a:solidFill>
                  <a:srgbClr val="FFFFFF"/>
                </a:solidFill>
              </a:rPr>
              <a:t> 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6" name="~PP961.WAV">
            <a:hlinkClick r:id="" action="ppaction://media"/>
          </p:cNvPr>
          <p:cNvPicPr>
            <a:picLocks noRot="1" noChangeAspect="1"/>
          </p:cNvPicPr>
          <p:nvPr>
            <a:wavAudioFile r:embed="rId1" name="~PP961.WAV"/>
          </p:nvPr>
        </p:nvPicPr>
        <p:blipFill>
          <a:blip r:embed="rId5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8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48</Words>
  <Application>Microsoft Office PowerPoint</Application>
  <PresentationFormat>عرض على الشاشة (9:16)‏</PresentationFormat>
  <Paragraphs>20</Paragraphs>
  <Slides>5</Slides>
  <Notes>5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Lato Light</vt:lpstr>
      <vt:lpstr>Lato Hairline</vt:lpstr>
      <vt:lpstr>Eglamour template</vt:lpstr>
      <vt:lpstr>بسم الله الرحمن الرحيم</vt:lpstr>
      <vt:lpstr>خلافـــــــــــة الشخــــــص </vt:lpstr>
      <vt:lpstr>الشريحة 3</vt:lpstr>
      <vt:lpstr>خلافــــة الشخص في مالــــه بعد وفاتـــــه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الوصيــــــــــــــة </dc:title>
  <cp:lastModifiedBy>مختبر الحاسبات</cp:lastModifiedBy>
  <cp:revision>17</cp:revision>
  <dcterms:modified xsi:type="dcterms:W3CDTF">2020-03-24T16:08:36Z</dcterms:modified>
</cp:coreProperties>
</file>