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انشاء والغاء المرافق العامة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انشاء المرافق العامة يتم بقانون او </a:t>
            </a:r>
            <a:r>
              <a:rPr lang="ar-IQ" dirty="0" err="1" smtClean="0"/>
              <a:t>بناءا</a:t>
            </a:r>
            <a:r>
              <a:rPr lang="ar-IQ" dirty="0" smtClean="0"/>
              <a:t> على قانون ويتم ذلك اما بقيام السلطة العامة بأنشائها بنفسها او ان تعمد الى تأميم بعض المشاريع الخاصة </a:t>
            </a:r>
          </a:p>
          <a:p>
            <a:r>
              <a:rPr lang="ar-IQ" dirty="0" smtClean="0"/>
              <a:t>اما الغاء المرافق العامة فهو يتم عن طريق نفس الاداة التي تولت انشائها 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5"/>
    </mc:Choice>
    <mc:Fallback xmlns="">
      <p:transition spd="slow" advTm="29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المبادئ التي تحكم سير المرافق العامة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مبدأ ديمومة المرفق العام</a:t>
            </a:r>
          </a:p>
          <a:p>
            <a:r>
              <a:rPr lang="ar-IQ" dirty="0" smtClean="0"/>
              <a:t>مبدأ قابلية المرفق العام للتغير </a:t>
            </a:r>
          </a:p>
          <a:p>
            <a:r>
              <a:rPr lang="ar-IQ" dirty="0" smtClean="0"/>
              <a:t>مبدأ المساواة بين المنتفعين من خدمات المرفق العام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80"/>
    </mc:Choice>
    <mc:Fallback xmlns="">
      <p:transition spd="slow" advTm="50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7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سمة Office</vt:lpstr>
      <vt:lpstr>انشاء والغاء المرافق العامة</vt:lpstr>
      <vt:lpstr>المبادئ التي تحكم سير المرافق العامة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انشاء والغاء المرافق العامة</dc:title>
  <dc:creator>مكتب هجرس للحاسبات</dc:creator>
  <cp:lastModifiedBy>Maher</cp:lastModifiedBy>
  <cp:revision>1</cp:revision>
  <dcterms:created xsi:type="dcterms:W3CDTF">2020-03-23T15:08:15Z</dcterms:created>
  <dcterms:modified xsi:type="dcterms:W3CDTF">2020-03-23T15:08:56Z</dcterms:modified>
</cp:coreProperties>
</file>