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33C5A20-F0DA-41E4-892B-377C4C6ECC90}" type="datetimeFigureOut">
              <a:rPr lang="ar-IQ" smtClean="0"/>
              <a:t>29/07/1441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234769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33C5A20-F0DA-41E4-892B-377C4C6ECC90}" type="datetimeFigureOut">
              <a:rPr lang="ar-IQ" smtClean="0"/>
              <a:t>29/07/1441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135756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33C5A20-F0DA-41E4-892B-377C4C6ECC90}" type="datetimeFigureOut">
              <a:rPr lang="ar-IQ" smtClean="0"/>
              <a:t>29/07/1441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55774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33C5A20-F0DA-41E4-892B-377C4C6ECC90}" type="datetimeFigureOut">
              <a:rPr lang="ar-IQ" smtClean="0"/>
              <a:t>29/07/1441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261210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C5A20-F0DA-41E4-892B-377C4C6ECC90}" type="datetimeFigureOut">
              <a:rPr lang="ar-IQ" smtClean="0"/>
              <a:t>29/07/1441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366775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33C5A20-F0DA-41E4-892B-377C4C6ECC90}" type="datetimeFigureOut">
              <a:rPr lang="ar-IQ" smtClean="0"/>
              <a:t>29/07/1441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96676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33C5A20-F0DA-41E4-892B-377C4C6ECC90}" type="datetimeFigureOut">
              <a:rPr lang="ar-IQ" smtClean="0"/>
              <a:t>29/07/1441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169719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33C5A20-F0DA-41E4-892B-377C4C6ECC90}" type="datetimeFigureOut">
              <a:rPr lang="ar-IQ" smtClean="0"/>
              <a:t>29/07/1441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166413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C5A20-F0DA-41E4-892B-377C4C6ECC90}" type="datetimeFigureOut">
              <a:rPr lang="ar-IQ" smtClean="0"/>
              <a:t>29/07/1441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272867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C5A20-F0DA-41E4-892B-377C4C6ECC90}" type="datetimeFigureOut">
              <a:rPr lang="ar-IQ" smtClean="0"/>
              <a:t>29/07/1441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354364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C5A20-F0DA-41E4-892B-377C4C6ECC90}" type="datetimeFigureOut">
              <a:rPr lang="ar-IQ" smtClean="0"/>
              <a:t>29/07/1441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15AACB-E47E-4773-8206-1AB2BEFDD86A}" type="slidenum">
              <a:rPr lang="ar-IQ" smtClean="0"/>
              <a:t>‹#›</a:t>
            </a:fld>
            <a:endParaRPr lang="ar-IQ"/>
          </a:p>
        </p:txBody>
      </p:sp>
    </p:spTree>
    <p:extLst>
      <p:ext uri="{BB962C8B-B14F-4D97-AF65-F5344CB8AC3E}">
        <p14:creationId xmlns:p14="http://schemas.microsoft.com/office/powerpoint/2010/main" val="27025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33C5A20-F0DA-41E4-892B-377C4C6ECC90}" type="datetimeFigureOut">
              <a:rPr lang="ar-IQ" smtClean="0"/>
              <a:t>29/07/1441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215AACB-E47E-4773-8206-1AB2BEFDD86A}" type="slidenum">
              <a:rPr lang="ar-IQ" smtClean="0"/>
              <a:t>‹#›</a:t>
            </a:fld>
            <a:endParaRPr lang="ar-IQ"/>
          </a:p>
        </p:txBody>
      </p:sp>
    </p:spTree>
    <p:extLst>
      <p:ext uri="{BB962C8B-B14F-4D97-AF65-F5344CB8AC3E}">
        <p14:creationId xmlns:p14="http://schemas.microsoft.com/office/powerpoint/2010/main" val="295544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IQ" dirty="0" smtClean="0"/>
              <a:t>القانون الاداري\نظرية المرفق العام</a:t>
            </a:r>
            <a:endParaRPr lang="ar-IQ" dirty="0"/>
          </a:p>
        </p:txBody>
      </p:sp>
      <p:sp>
        <p:nvSpPr>
          <p:cNvPr id="3" name="Subtitle 2"/>
          <p:cNvSpPr>
            <a:spLocks noGrp="1"/>
          </p:cNvSpPr>
          <p:nvPr>
            <p:ph type="subTitle" idx="1"/>
          </p:nvPr>
        </p:nvSpPr>
        <p:spPr/>
        <p:txBody>
          <a:bodyPr>
            <a:normAutofit fontScale="70000" lnSpcReduction="20000"/>
          </a:bodyPr>
          <a:lstStyle/>
          <a:p>
            <a:pPr algn="just"/>
            <a:r>
              <a:rPr lang="ar-IQ" dirty="0" smtClean="0"/>
              <a:t>تعريف المرفق العام \ تعددت تعاريف المرفق العام بحسب النظرة اليه ،فمنهم من اخذ بالجانب الوظيفي وعرفه بانه النشاط الذي يحقق المصلحة العامة ومنهم من اخذ بالجانب العضوي فعرفه بانه الهيئات التي تتولى تحقيق المنفعة العامة ، ويمكن الاخذ بالتعريف بالجمع بين التعريفين بانه النشاط الذي تديره الدولة او تحت اشرافها من اجل تحقيق المنفعة العامة</a:t>
            </a:r>
            <a:endParaRPr lang="ar-IQ"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39412095"/>
      </p:ext>
    </p:extLst>
  </p:cSld>
  <p:clrMapOvr>
    <a:masterClrMapping/>
  </p:clrMapOvr>
  <mc:AlternateContent xmlns:mc="http://schemas.openxmlformats.org/markup-compatibility/2006" xmlns:p14="http://schemas.microsoft.com/office/powerpoint/2010/main">
    <mc:Choice Requires="p14">
      <p:transition spd="slow" p14:dur="2000" advTm="94266"/>
    </mc:Choice>
    <mc:Fallback xmlns="">
      <p:transition spd="slow" advTm="94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عناصر المرفق العام</a:t>
            </a:r>
            <a:endParaRPr lang="ar-IQ" dirty="0"/>
          </a:p>
        </p:txBody>
      </p:sp>
      <p:sp>
        <p:nvSpPr>
          <p:cNvPr id="3" name="Content Placeholder 2"/>
          <p:cNvSpPr>
            <a:spLocks noGrp="1"/>
          </p:cNvSpPr>
          <p:nvPr>
            <p:ph idx="1"/>
          </p:nvPr>
        </p:nvSpPr>
        <p:spPr/>
        <p:txBody>
          <a:bodyPr/>
          <a:lstStyle/>
          <a:p>
            <a:r>
              <a:rPr lang="ar-IQ" dirty="0" smtClean="0"/>
              <a:t>عنصر الهدف </a:t>
            </a:r>
          </a:p>
          <a:p>
            <a:r>
              <a:rPr lang="ar-IQ" dirty="0" smtClean="0"/>
              <a:t>عنصر الادارة </a:t>
            </a:r>
          </a:p>
          <a:p>
            <a:r>
              <a:rPr lang="ar-IQ" dirty="0" smtClean="0"/>
              <a:t>امتيازات السلطة العامة </a:t>
            </a:r>
          </a:p>
          <a:p>
            <a:endParaRPr lang="ar-IQ" dirty="0"/>
          </a:p>
          <a:p>
            <a:endParaRPr lang="ar-IQ"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582773976"/>
      </p:ext>
    </p:extLst>
  </p:cSld>
  <p:clrMapOvr>
    <a:masterClrMapping/>
  </p:clrMapOvr>
  <mc:AlternateContent xmlns:mc="http://schemas.openxmlformats.org/markup-compatibility/2006" xmlns:p14="http://schemas.microsoft.com/office/powerpoint/2010/main">
    <mc:Choice Requires="p14">
      <p:transition spd="slow" p14:dur="2000" advTm="55203"/>
    </mc:Choice>
    <mc:Fallback xmlns="">
      <p:transition spd="slow" advTm="55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انواع المرافق العامة</a:t>
            </a:r>
            <a:endParaRPr lang="ar-IQ" dirty="0"/>
          </a:p>
        </p:txBody>
      </p:sp>
      <p:sp>
        <p:nvSpPr>
          <p:cNvPr id="3" name="Content Placeholder 2"/>
          <p:cNvSpPr>
            <a:spLocks noGrp="1"/>
          </p:cNvSpPr>
          <p:nvPr>
            <p:ph idx="1"/>
          </p:nvPr>
        </p:nvSpPr>
        <p:spPr/>
        <p:txBody>
          <a:bodyPr/>
          <a:lstStyle/>
          <a:p>
            <a:r>
              <a:rPr lang="ar-IQ" dirty="0" smtClean="0"/>
              <a:t>تقسم المرافق العامة من حيث الطبيعة الى </a:t>
            </a:r>
          </a:p>
          <a:p>
            <a:pPr>
              <a:buFontTx/>
              <a:buChar char="-"/>
            </a:pPr>
            <a:r>
              <a:rPr lang="ar-IQ" dirty="0" smtClean="0"/>
              <a:t>مرافق ادارية </a:t>
            </a:r>
          </a:p>
          <a:p>
            <a:pPr>
              <a:buFontTx/>
              <a:buChar char="-"/>
            </a:pPr>
            <a:r>
              <a:rPr lang="ar-IQ" dirty="0" smtClean="0"/>
              <a:t>مرافق صناعية وتجارية </a:t>
            </a:r>
          </a:p>
          <a:p>
            <a:pPr>
              <a:buFontTx/>
              <a:buChar char="-"/>
            </a:pPr>
            <a:r>
              <a:rPr lang="ar-IQ" dirty="0" smtClean="0"/>
              <a:t>مرافق مهنية </a:t>
            </a:r>
          </a:p>
          <a:p>
            <a:r>
              <a:rPr lang="ar-IQ" dirty="0" smtClean="0"/>
              <a:t>وتقسم من حيث مدى الالتزام </a:t>
            </a:r>
            <a:r>
              <a:rPr lang="ar-IQ" dirty="0" err="1" smtClean="0"/>
              <a:t>بانشائها</a:t>
            </a:r>
            <a:r>
              <a:rPr lang="ar-IQ" dirty="0" smtClean="0"/>
              <a:t> الى </a:t>
            </a:r>
          </a:p>
          <a:p>
            <a:pPr marL="0" indent="0">
              <a:buNone/>
            </a:pPr>
            <a:r>
              <a:rPr lang="ar-IQ" dirty="0" smtClean="0"/>
              <a:t>-مرافق اختيارية </a:t>
            </a:r>
          </a:p>
          <a:p>
            <a:pPr marL="0" indent="0">
              <a:buNone/>
            </a:pPr>
            <a:r>
              <a:rPr lang="ar-IQ" dirty="0" smtClean="0"/>
              <a:t>-مرافق اجبارية </a:t>
            </a:r>
            <a:endParaRPr lang="ar-IQ"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10498749"/>
      </p:ext>
    </p:extLst>
  </p:cSld>
  <p:clrMapOvr>
    <a:masterClrMapping/>
  </p:clrMapOvr>
  <mc:AlternateContent xmlns:mc="http://schemas.openxmlformats.org/markup-compatibility/2006" xmlns:p14="http://schemas.microsoft.com/office/powerpoint/2010/main">
    <mc:Choice Requires="p14">
      <p:transition spd="slow" p14:dur="2000" advTm="57671"/>
    </mc:Choice>
    <mc:Fallback xmlns="">
      <p:transition spd="slow" advTm="57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Words>
  <Application>Microsoft Office PowerPoint</Application>
  <PresentationFormat>On-screen Show (4:3)</PresentationFormat>
  <Paragraphs>14</Paragraphs>
  <Slides>3</Slides>
  <Notes>0</Notes>
  <HiddenSlides>0</HiddenSlides>
  <MMClips>3</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القانون الاداري\نظرية المرفق العام</vt:lpstr>
      <vt:lpstr>عناصر المرفق العام</vt:lpstr>
      <vt:lpstr>انواع المرافق العامة</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القانون الاداري\نظرية المرفق العام</dc:title>
  <dc:creator>Maher</dc:creator>
  <cp:lastModifiedBy>Maher</cp:lastModifiedBy>
  <cp:revision>1</cp:revision>
  <dcterms:created xsi:type="dcterms:W3CDTF">2020-03-23T15:04:13Z</dcterms:created>
  <dcterms:modified xsi:type="dcterms:W3CDTF">2020-03-23T15:04:43Z</dcterms:modified>
</cp:coreProperties>
</file>