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85" r:id="rId7"/>
    <p:sldId id="286" r:id="rId8"/>
    <p:sldId id="287" r:id="rId9"/>
    <p:sldId id="262" r:id="rId10"/>
    <p:sldId id="263" r:id="rId11"/>
    <p:sldId id="288" r:id="rId12"/>
    <p:sldId id="264" r:id="rId13"/>
    <p:sldId id="265" r:id="rId14"/>
    <p:sldId id="266" r:id="rId15"/>
    <p:sldId id="289" r:id="rId16"/>
    <p:sldId id="290" r:id="rId17"/>
    <p:sldId id="267" r:id="rId18"/>
  </p:sldIdLst>
  <p:sldSz cx="9144000" cy="5143500" type="screen16x9"/>
  <p:notesSz cx="6858000" cy="9144000"/>
  <p:embeddedFontLst>
    <p:embeddedFont>
      <p:font typeface="Cinzel" charset="0"/>
      <p:regular r:id="rId20"/>
      <p:bold r:id="rId21"/>
    </p:embeddedFont>
    <p:embeddedFont>
      <p:font typeface="Libre Baskerville" charset="0"/>
      <p:regular r:id="rId22"/>
      <p:bold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4DCB524-9F44-4510-8E2D-7A645CB526BA}">
  <a:tblStyle styleId="{54DCB524-9F44-4510-8E2D-7A645CB526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62175" y="785200"/>
            <a:ext cx="7418913" cy="3572912"/>
          </a:xfrm>
          <a:custGeom>
            <a:avLst/>
            <a:gdLst/>
            <a:ahLst/>
            <a:cxnLst/>
            <a:rect l="0" t="0" r="0" b="0"/>
            <a:pathLst>
              <a:path w="319196" h="161890" extrusionOk="0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290775" y="1991825"/>
            <a:ext cx="6562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4350936" y="424375"/>
            <a:ext cx="442142" cy="612195"/>
          </a:xfrm>
          <a:custGeom>
            <a:avLst/>
            <a:gdLst/>
            <a:ahLst/>
            <a:cxnLst/>
            <a:rect l="0" t="0" r="0" b="0"/>
            <a:pathLst>
              <a:path w="24448" h="33851" extrusionOk="0">
                <a:moveTo>
                  <a:pt x="7899" y="1881"/>
                </a:moveTo>
                <a:lnTo>
                  <a:pt x="8369" y="2821"/>
                </a:lnTo>
                <a:lnTo>
                  <a:pt x="7711" y="4138"/>
                </a:lnTo>
                <a:lnTo>
                  <a:pt x="6864" y="4984"/>
                </a:lnTo>
                <a:lnTo>
                  <a:pt x="6676" y="5266"/>
                </a:lnTo>
                <a:lnTo>
                  <a:pt x="6582" y="5642"/>
                </a:lnTo>
                <a:lnTo>
                  <a:pt x="6676" y="6018"/>
                </a:lnTo>
                <a:lnTo>
                  <a:pt x="6864" y="6300"/>
                </a:lnTo>
                <a:lnTo>
                  <a:pt x="7523" y="6958"/>
                </a:lnTo>
                <a:lnTo>
                  <a:pt x="7523" y="9027"/>
                </a:lnTo>
                <a:lnTo>
                  <a:pt x="6206" y="10343"/>
                </a:lnTo>
                <a:lnTo>
                  <a:pt x="4702" y="10343"/>
                </a:lnTo>
                <a:lnTo>
                  <a:pt x="4702" y="6864"/>
                </a:lnTo>
                <a:lnTo>
                  <a:pt x="5548" y="5172"/>
                </a:lnTo>
                <a:lnTo>
                  <a:pt x="5642" y="4984"/>
                </a:lnTo>
                <a:lnTo>
                  <a:pt x="5642" y="4702"/>
                </a:lnTo>
                <a:lnTo>
                  <a:pt x="5642" y="3103"/>
                </a:lnTo>
                <a:lnTo>
                  <a:pt x="6206" y="1881"/>
                </a:lnTo>
                <a:close/>
                <a:moveTo>
                  <a:pt x="9403" y="8087"/>
                </a:moveTo>
                <a:lnTo>
                  <a:pt x="11848" y="9309"/>
                </a:lnTo>
                <a:lnTo>
                  <a:pt x="12130" y="9403"/>
                </a:lnTo>
                <a:lnTo>
                  <a:pt x="12412" y="9403"/>
                </a:lnTo>
                <a:lnTo>
                  <a:pt x="16925" y="8651"/>
                </a:lnTo>
                <a:lnTo>
                  <a:pt x="16925" y="9591"/>
                </a:lnTo>
                <a:lnTo>
                  <a:pt x="13164" y="10343"/>
                </a:lnTo>
                <a:lnTo>
                  <a:pt x="10344" y="10343"/>
                </a:lnTo>
                <a:lnTo>
                  <a:pt x="10061" y="10437"/>
                </a:lnTo>
                <a:lnTo>
                  <a:pt x="9873" y="10531"/>
                </a:lnTo>
                <a:lnTo>
                  <a:pt x="9591" y="10720"/>
                </a:lnTo>
                <a:lnTo>
                  <a:pt x="9497" y="11002"/>
                </a:lnTo>
                <a:lnTo>
                  <a:pt x="8745" y="13164"/>
                </a:lnTo>
                <a:lnTo>
                  <a:pt x="4702" y="13164"/>
                </a:lnTo>
                <a:lnTo>
                  <a:pt x="4702" y="12224"/>
                </a:lnTo>
                <a:lnTo>
                  <a:pt x="6582" y="12224"/>
                </a:lnTo>
                <a:lnTo>
                  <a:pt x="6959" y="12130"/>
                </a:lnTo>
                <a:lnTo>
                  <a:pt x="7335" y="11942"/>
                </a:lnTo>
                <a:lnTo>
                  <a:pt x="9215" y="10061"/>
                </a:lnTo>
                <a:lnTo>
                  <a:pt x="9403" y="9779"/>
                </a:lnTo>
                <a:lnTo>
                  <a:pt x="9403" y="9403"/>
                </a:lnTo>
                <a:lnTo>
                  <a:pt x="9403" y="8087"/>
                </a:lnTo>
                <a:close/>
                <a:moveTo>
                  <a:pt x="21627" y="13540"/>
                </a:moveTo>
                <a:lnTo>
                  <a:pt x="22379" y="14951"/>
                </a:lnTo>
                <a:lnTo>
                  <a:pt x="22003" y="15045"/>
                </a:lnTo>
                <a:lnTo>
                  <a:pt x="21345" y="15045"/>
                </a:lnTo>
                <a:lnTo>
                  <a:pt x="20969" y="14951"/>
                </a:lnTo>
                <a:lnTo>
                  <a:pt x="21627" y="13540"/>
                </a:lnTo>
                <a:close/>
                <a:moveTo>
                  <a:pt x="2821" y="8275"/>
                </a:moveTo>
                <a:lnTo>
                  <a:pt x="2821" y="11284"/>
                </a:lnTo>
                <a:lnTo>
                  <a:pt x="2821" y="14105"/>
                </a:lnTo>
                <a:lnTo>
                  <a:pt x="2821" y="16549"/>
                </a:lnTo>
                <a:lnTo>
                  <a:pt x="1881" y="15609"/>
                </a:lnTo>
                <a:lnTo>
                  <a:pt x="1881" y="9685"/>
                </a:lnTo>
                <a:lnTo>
                  <a:pt x="2821" y="8275"/>
                </a:lnTo>
                <a:close/>
                <a:moveTo>
                  <a:pt x="14105" y="15327"/>
                </a:moveTo>
                <a:lnTo>
                  <a:pt x="14857" y="16643"/>
                </a:lnTo>
                <a:lnTo>
                  <a:pt x="14481" y="16737"/>
                </a:lnTo>
                <a:lnTo>
                  <a:pt x="14105" y="16831"/>
                </a:lnTo>
                <a:lnTo>
                  <a:pt x="13823" y="16737"/>
                </a:lnTo>
                <a:lnTo>
                  <a:pt x="13446" y="16643"/>
                </a:lnTo>
                <a:lnTo>
                  <a:pt x="14105" y="15327"/>
                </a:lnTo>
                <a:close/>
                <a:moveTo>
                  <a:pt x="8181" y="15045"/>
                </a:moveTo>
                <a:lnTo>
                  <a:pt x="7147" y="18900"/>
                </a:lnTo>
                <a:lnTo>
                  <a:pt x="4702" y="16549"/>
                </a:lnTo>
                <a:lnTo>
                  <a:pt x="4702" y="15045"/>
                </a:lnTo>
                <a:close/>
                <a:moveTo>
                  <a:pt x="9403" y="17772"/>
                </a:moveTo>
                <a:lnTo>
                  <a:pt x="10532" y="22379"/>
                </a:lnTo>
                <a:lnTo>
                  <a:pt x="8651" y="20404"/>
                </a:lnTo>
                <a:lnTo>
                  <a:pt x="8933" y="19370"/>
                </a:lnTo>
                <a:lnTo>
                  <a:pt x="9403" y="17772"/>
                </a:lnTo>
                <a:close/>
                <a:moveTo>
                  <a:pt x="3574" y="21721"/>
                </a:moveTo>
                <a:lnTo>
                  <a:pt x="4514" y="22755"/>
                </a:lnTo>
                <a:lnTo>
                  <a:pt x="2821" y="26516"/>
                </a:lnTo>
                <a:lnTo>
                  <a:pt x="3574" y="21721"/>
                </a:lnTo>
                <a:close/>
                <a:moveTo>
                  <a:pt x="3762" y="18242"/>
                </a:moveTo>
                <a:lnTo>
                  <a:pt x="12412" y="26798"/>
                </a:lnTo>
                <a:lnTo>
                  <a:pt x="12600" y="27645"/>
                </a:lnTo>
                <a:lnTo>
                  <a:pt x="12600" y="27645"/>
                </a:lnTo>
                <a:lnTo>
                  <a:pt x="11848" y="27362"/>
                </a:lnTo>
                <a:lnTo>
                  <a:pt x="3197" y="18806"/>
                </a:lnTo>
                <a:lnTo>
                  <a:pt x="3762" y="18242"/>
                </a:lnTo>
                <a:close/>
                <a:moveTo>
                  <a:pt x="6018" y="24165"/>
                </a:moveTo>
                <a:lnTo>
                  <a:pt x="10532" y="28773"/>
                </a:lnTo>
                <a:lnTo>
                  <a:pt x="11848" y="31970"/>
                </a:lnTo>
                <a:lnTo>
                  <a:pt x="2445" y="31970"/>
                </a:lnTo>
                <a:lnTo>
                  <a:pt x="6018" y="24165"/>
                </a:lnTo>
                <a:close/>
                <a:moveTo>
                  <a:pt x="5642" y="0"/>
                </a:moveTo>
                <a:lnTo>
                  <a:pt x="5454" y="94"/>
                </a:lnTo>
                <a:lnTo>
                  <a:pt x="5172" y="188"/>
                </a:lnTo>
                <a:lnTo>
                  <a:pt x="4984" y="282"/>
                </a:lnTo>
                <a:lnTo>
                  <a:pt x="4890" y="565"/>
                </a:lnTo>
                <a:lnTo>
                  <a:pt x="3950" y="2445"/>
                </a:lnTo>
                <a:lnTo>
                  <a:pt x="3856" y="2633"/>
                </a:lnTo>
                <a:lnTo>
                  <a:pt x="3762" y="2821"/>
                </a:lnTo>
                <a:lnTo>
                  <a:pt x="3762" y="4514"/>
                </a:lnTo>
                <a:lnTo>
                  <a:pt x="3197" y="5642"/>
                </a:lnTo>
                <a:lnTo>
                  <a:pt x="2821" y="5642"/>
                </a:lnTo>
                <a:lnTo>
                  <a:pt x="2445" y="5736"/>
                </a:lnTo>
                <a:lnTo>
                  <a:pt x="2257" y="5924"/>
                </a:lnTo>
                <a:lnTo>
                  <a:pt x="2069" y="6112"/>
                </a:lnTo>
                <a:lnTo>
                  <a:pt x="189" y="8933"/>
                </a:lnTo>
                <a:lnTo>
                  <a:pt x="94" y="9121"/>
                </a:lnTo>
                <a:lnTo>
                  <a:pt x="0" y="9403"/>
                </a:lnTo>
                <a:lnTo>
                  <a:pt x="0" y="15985"/>
                </a:lnTo>
                <a:lnTo>
                  <a:pt x="94" y="16361"/>
                </a:lnTo>
                <a:lnTo>
                  <a:pt x="283" y="16643"/>
                </a:lnTo>
                <a:lnTo>
                  <a:pt x="1505" y="17866"/>
                </a:lnTo>
                <a:lnTo>
                  <a:pt x="1223" y="18148"/>
                </a:lnTo>
                <a:lnTo>
                  <a:pt x="1035" y="18430"/>
                </a:lnTo>
                <a:lnTo>
                  <a:pt x="941" y="18806"/>
                </a:lnTo>
                <a:lnTo>
                  <a:pt x="1035" y="19182"/>
                </a:lnTo>
                <a:lnTo>
                  <a:pt x="1223" y="19464"/>
                </a:lnTo>
                <a:lnTo>
                  <a:pt x="1881" y="20028"/>
                </a:lnTo>
                <a:lnTo>
                  <a:pt x="0" y="32816"/>
                </a:lnTo>
                <a:lnTo>
                  <a:pt x="94" y="33192"/>
                </a:lnTo>
                <a:lnTo>
                  <a:pt x="283" y="33568"/>
                </a:lnTo>
                <a:lnTo>
                  <a:pt x="565" y="33756"/>
                </a:lnTo>
                <a:lnTo>
                  <a:pt x="941" y="33850"/>
                </a:lnTo>
                <a:lnTo>
                  <a:pt x="13446" y="33850"/>
                </a:lnTo>
                <a:lnTo>
                  <a:pt x="13634" y="33756"/>
                </a:lnTo>
                <a:lnTo>
                  <a:pt x="14011" y="33474"/>
                </a:lnTo>
                <a:lnTo>
                  <a:pt x="14105" y="33004"/>
                </a:lnTo>
                <a:lnTo>
                  <a:pt x="14105" y="32816"/>
                </a:lnTo>
                <a:lnTo>
                  <a:pt x="14105" y="32628"/>
                </a:lnTo>
                <a:lnTo>
                  <a:pt x="12976" y="29807"/>
                </a:lnTo>
                <a:lnTo>
                  <a:pt x="12976" y="29807"/>
                </a:lnTo>
                <a:lnTo>
                  <a:pt x="13823" y="30089"/>
                </a:lnTo>
                <a:lnTo>
                  <a:pt x="14387" y="30089"/>
                </a:lnTo>
                <a:lnTo>
                  <a:pt x="14575" y="29995"/>
                </a:lnTo>
                <a:lnTo>
                  <a:pt x="14951" y="29713"/>
                </a:lnTo>
                <a:lnTo>
                  <a:pt x="15045" y="29337"/>
                </a:lnTo>
                <a:lnTo>
                  <a:pt x="15045" y="28867"/>
                </a:lnTo>
                <a:lnTo>
                  <a:pt x="14105" y="26046"/>
                </a:lnTo>
                <a:lnTo>
                  <a:pt x="14011" y="25858"/>
                </a:lnTo>
                <a:lnTo>
                  <a:pt x="13917" y="25670"/>
                </a:lnTo>
                <a:lnTo>
                  <a:pt x="13164" y="24918"/>
                </a:lnTo>
                <a:lnTo>
                  <a:pt x="10438" y="14199"/>
                </a:lnTo>
                <a:lnTo>
                  <a:pt x="11096" y="12224"/>
                </a:lnTo>
                <a:lnTo>
                  <a:pt x="13164" y="12224"/>
                </a:lnTo>
                <a:lnTo>
                  <a:pt x="13164" y="12976"/>
                </a:lnTo>
                <a:lnTo>
                  <a:pt x="11472" y="16549"/>
                </a:lnTo>
                <a:lnTo>
                  <a:pt x="11378" y="16831"/>
                </a:lnTo>
                <a:lnTo>
                  <a:pt x="11378" y="17113"/>
                </a:lnTo>
                <a:lnTo>
                  <a:pt x="11472" y="17396"/>
                </a:lnTo>
                <a:lnTo>
                  <a:pt x="11660" y="17584"/>
                </a:lnTo>
                <a:lnTo>
                  <a:pt x="12224" y="18054"/>
                </a:lnTo>
                <a:lnTo>
                  <a:pt x="12788" y="18430"/>
                </a:lnTo>
                <a:lnTo>
                  <a:pt x="13446" y="18618"/>
                </a:lnTo>
                <a:lnTo>
                  <a:pt x="14199" y="18712"/>
                </a:lnTo>
                <a:lnTo>
                  <a:pt x="14857" y="18618"/>
                </a:lnTo>
                <a:lnTo>
                  <a:pt x="15515" y="18430"/>
                </a:lnTo>
                <a:lnTo>
                  <a:pt x="16173" y="18054"/>
                </a:lnTo>
                <a:lnTo>
                  <a:pt x="16737" y="17584"/>
                </a:lnTo>
                <a:lnTo>
                  <a:pt x="16925" y="17396"/>
                </a:lnTo>
                <a:lnTo>
                  <a:pt x="17019" y="17113"/>
                </a:lnTo>
                <a:lnTo>
                  <a:pt x="17019" y="16831"/>
                </a:lnTo>
                <a:lnTo>
                  <a:pt x="16925" y="16549"/>
                </a:lnTo>
                <a:lnTo>
                  <a:pt x="15139" y="12976"/>
                </a:lnTo>
                <a:lnTo>
                  <a:pt x="15139" y="12036"/>
                </a:lnTo>
                <a:lnTo>
                  <a:pt x="17113" y="11566"/>
                </a:lnTo>
                <a:lnTo>
                  <a:pt x="17208" y="11848"/>
                </a:lnTo>
                <a:lnTo>
                  <a:pt x="17396" y="12036"/>
                </a:lnTo>
                <a:lnTo>
                  <a:pt x="17678" y="12224"/>
                </a:lnTo>
                <a:lnTo>
                  <a:pt x="17960" y="12224"/>
                </a:lnTo>
                <a:lnTo>
                  <a:pt x="18336" y="12130"/>
                </a:lnTo>
                <a:lnTo>
                  <a:pt x="18618" y="11942"/>
                </a:lnTo>
                <a:lnTo>
                  <a:pt x="18806" y="11660"/>
                </a:lnTo>
                <a:lnTo>
                  <a:pt x="18900" y="11284"/>
                </a:lnTo>
                <a:lnTo>
                  <a:pt x="18900" y="11096"/>
                </a:lnTo>
                <a:lnTo>
                  <a:pt x="20781" y="10626"/>
                </a:lnTo>
                <a:lnTo>
                  <a:pt x="20781" y="11190"/>
                </a:lnTo>
                <a:lnTo>
                  <a:pt x="18994" y="14763"/>
                </a:lnTo>
                <a:lnTo>
                  <a:pt x="18900" y="15045"/>
                </a:lnTo>
                <a:lnTo>
                  <a:pt x="18900" y="15327"/>
                </a:lnTo>
                <a:lnTo>
                  <a:pt x="18994" y="15609"/>
                </a:lnTo>
                <a:lnTo>
                  <a:pt x="19182" y="15891"/>
                </a:lnTo>
                <a:lnTo>
                  <a:pt x="19746" y="16361"/>
                </a:lnTo>
                <a:lnTo>
                  <a:pt x="20310" y="16643"/>
                </a:lnTo>
                <a:lnTo>
                  <a:pt x="20969" y="16925"/>
                </a:lnTo>
                <a:lnTo>
                  <a:pt x="22379" y="16925"/>
                </a:lnTo>
                <a:lnTo>
                  <a:pt x="23037" y="16643"/>
                </a:lnTo>
                <a:lnTo>
                  <a:pt x="23695" y="16361"/>
                </a:lnTo>
                <a:lnTo>
                  <a:pt x="24260" y="15891"/>
                </a:lnTo>
                <a:lnTo>
                  <a:pt x="24354" y="15703"/>
                </a:lnTo>
                <a:lnTo>
                  <a:pt x="24448" y="15515"/>
                </a:lnTo>
                <a:lnTo>
                  <a:pt x="24448" y="15045"/>
                </a:lnTo>
                <a:lnTo>
                  <a:pt x="24354" y="14763"/>
                </a:lnTo>
                <a:lnTo>
                  <a:pt x="22567" y="11190"/>
                </a:lnTo>
                <a:lnTo>
                  <a:pt x="22567" y="9403"/>
                </a:lnTo>
                <a:lnTo>
                  <a:pt x="22473" y="9027"/>
                </a:lnTo>
                <a:lnTo>
                  <a:pt x="22191" y="8651"/>
                </a:lnTo>
                <a:lnTo>
                  <a:pt x="21815" y="8463"/>
                </a:lnTo>
                <a:lnTo>
                  <a:pt x="21439" y="8463"/>
                </a:lnTo>
                <a:lnTo>
                  <a:pt x="18806" y="9121"/>
                </a:lnTo>
                <a:lnTo>
                  <a:pt x="18806" y="7523"/>
                </a:lnTo>
                <a:lnTo>
                  <a:pt x="18806" y="6582"/>
                </a:lnTo>
                <a:lnTo>
                  <a:pt x="18806" y="6206"/>
                </a:lnTo>
                <a:lnTo>
                  <a:pt x="18618" y="5924"/>
                </a:lnTo>
                <a:lnTo>
                  <a:pt x="18242" y="5736"/>
                </a:lnTo>
                <a:lnTo>
                  <a:pt x="17866" y="5642"/>
                </a:lnTo>
                <a:lnTo>
                  <a:pt x="17490" y="5736"/>
                </a:lnTo>
                <a:lnTo>
                  <a:pt x="17208" y="5924"/>
                </a:lnTo>
                <a:lnTo>
                  <a:pt x="17019" y="6206"/>
                </a:lnTo>
                <a:lnTo>
                  <a:pt x="16925" y="6582"/>
                </a:lnTo>
                <a:lnTo>
                  <a:pt x="16925" y="6770"/>
                </a:lnTo>
                <a:lnTo>
                  <a:pt x="12412" y="7523"/>
                </a:lnTo>
                <a:lnTo>
                  <a:pt x="9027" y="5830"/>
                </a:lnTo>
                <a:lnTo>
                  <a:pt x="8839" y="5642"/>
                </a:lnTo>
                <a:lnTo>
                  <a:pt x="9121" y="5360"/>
                </a:lnTo>
                <a:lnTo>
                  <a:pt x="9309" y="5172"/>
                </a:lnTo>
                <a:lnTo>
                  <a:pt x="10249" y="3291"/>
                </a:lnTo>
                <a:lnTo>
                  <a:pt x="10344" y="3103"/>
                </a:lnTo>
                <a:lnTo>
                  <a:pt x="10344" y="2915"/>
                </a:lnTo>
                <a:lnTo>
                  <a:pt x="10344" y="2633"/>
                </a:lnTo>
                <a:lnTo>
                  <a:pt x="10249" y="2445"/>
                </a:lnTo>
                <a:lnTo>
                  <a:pt x="9309" y="565"/>
                </a:lnTo>
                <a:lnTo>
                  <a:pt x="9215" y="377"/>
                </a:lnTo>
                <a:lnTo>
                  <a:pt x="9027" y="188"/>
                </a:lnTo>
                <a:lnTo>
                  <a:pt x="8745" y="94"/>
                </a:lnTo>
                <a:lnTo>
                  <a:pt x="84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13375" y="1601445"/>
            <a:ext cx="7117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2852117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2566050" y="2800350"/>
            <a:ext cx="4011900" cy="0"/>
          </a:xfrm>
          <a:prstGeom prst="straightConnector1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582050" y="548125"/>
            <a:ext cx="7979900" cy="4047250"/>
          </a:xfrm>
          <a:custGeom>
            <a:avLst/>
            <a:gdLst/>
            <a:ahLst/>
            <a:cxnLst/>
            <a:rect l="0" t="0" r="0" b="0"/>
            <a:pathLst>
              <a:path w="319196" h="161890" extrusionOk="0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89575" y="2161800"/>
            <a:ext cx="61647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▣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□"/>
              <a:defRPr sz="2400"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9pPr>
          </a:lstStyle>
          <a:p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4023150" y="241925"/>
            <a:ext cx="1097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</a:t>
            </a:r>
            <a:endParaRPr sz="6000" b="1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337275" y="1476919"/>
            <a:ext cx="6469500" cy="3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0" t="0" r="0" b="0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80600" y="1477750"/>
            <a:ext cx="3583500" cy="3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79898" y="1477750"/>
            <a:ext cx="3583500" cy="3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Shape 31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0" t="0" r="0" b="0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16450" y="1592350"/>
            <a:ext cx="2400300" cy="3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▣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3339757" y="1592350"/>
            <a:ext cx="2400300" cy="3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▣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5863064" y="1592350"/>
            <a:ext cx="2400300" cy="3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▣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0" t="0" r="0" b="0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0" t="0" r="0" b="0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blue_red_gradient.png"/>
          <p:cNvPicPr preferRelativeResize="0"/>
          <p:nvPr/>
        </p:nvPicPr>
        <p:blipFill>
          <a:blip r:embed="rId11">
            <a:alphaModFix amt="8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inzel"/>
              <a:buNone/>
              <a:defRPr sz="18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337275" y="1476919"/>
            <a:ext cx="6469500" cy="3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▣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□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أقسام الدلالات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10790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 smtClean="0"/>
              <a:t>دلالة اللفظ تقسم الى </a:t>
            </a:r>
            <a:endParaRPr sz="280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2"/>
          </p:nvPr>
        </p:nvSpPr>
        <p:spPr>
          <a:xfrm>
            <a:off x="4788024" y="2571750"/>
            <a:ext cx="3583500" cy="1728192"/>
          </a:xfrm>
        </p:spPr>
        <p:txBody>
          <a:bodyPr/>
          <a:lstStyle/>
          <a:p>
            <a:pPr algn="r" rtl="1"/>
            <a:r>
              <a:rPr lang="ar-IQ" sz="4000" b="1" dirty="0" smtClean="0"/>
              <a:t>عبارة النص</a:t>
            </a:r>
            <a:endParaRPr lang="ar-IQ" sz="4000" b="1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899592" y="2537332"/>
            <a:ext cx="3583500" cy="2606168"/>
          </a:xfrm>
        </p:spPr>
        <p:txBody>
          <a:bodyPr/>
          <a:lstStyle/>
          <a:p>
            <a:pPr algn="r" rtl="1"/>
            <a:r>
              <a:rPr lang="ar-IQ" sz="4000" b="1" dirty="0" smtClean="0"/>
              <a:t>إشارة النص</a:t>
            </a:r>
            <a:endParaRPr lang="ar-IQ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10790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 smtClean="0"/>
              <a:t>دلالة اللفظ تقسم الى </a:t>
            </a:r>
            <a:endParaRPr sz="280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2"/>
          </p:nvPr>
        </p:nvSpPr>
        <p:spPr>
          <a:xfrm>
            <a:off x="4716016" y="2067694"/>
            <a:ext cx="3583500" cy="2448272"/>
          </a:xfrm>
        </p:spPr>
        <p:txBody>
          <a:bodyPr/>
          <a:lstStyle/>
          <a:p>
            <a:pPr algn="r" rtl="1"/>
            <a:r>
              <a:rPr lang="ar-IQ" sz="4400" dirty="0" smtClean="0"/>
              <a:t>القياس الجلي</a:t>
            </a:r>
            <a:endParaRPr lang="ar-IQ" sz="4400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827584" y="2283718"/>
            <a:ext cx="3583500" cy="3448200"/>
          </a:xfrm>
        </p:spPr>
        <p:txBody>
          <a:bodyPr/>
          <a:lstStyle/>
          <a:p>
            <a:pPr algn="r" rtl="1"/>
            <a:r>
              <a:rPr lang="ar-IQ" sz="4400" dirty="0" smtClean="0"/>
              <a:t>اقتضاء النص</a:t>
            </a:r>
            <a:endParaRPr lang="ar-IQ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10790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400" b="1" dirty="0" smtClean="0"/>
              <a:t>يكون امام القاضي او الفيه قنوات لاستقاء الاحكام  </a:t>
            </a:r>
            <a:endParaRPr sz="2400" b="1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3"/>
          </p:nvPr>
        </p:nvSpPr>
        <p:spPr>
          <a:xfrm>
            <a:off x="6012160" y="2067694"/>
            <a:ext cx="2400300" cy="1771488"/>
          </a:xfrm>
        </p:spPr>
        <p:txBody>
          <a:bodyPr/>
          <a:lstStyle/>
          <a:p>
            <a:pPr algn="r" rtl="1"/>
            <a:r>
              <a:rPr lang="ar-IQ" sz="3200" b="1" dirty="0" smtClean="0"/>
              <a:t>المنطوق الصريح</a:t>
            </a:r>
            <a:endParaRPr lang="ar-IQ" sz="3200" b="1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2"/>
          </p:nvPr>
        </p:nvSpPr>
        <p:spPr>
          <a:xfrm>
            <a:off x="3347864" y="2283718"/>
            <a:ext cx="2400300" cy="2059520"/>
          </a:xfrm>
        </p:spPr>
        <p:txBody>
          <a:bodyPr/>
          <a:lstStyle/>
          <a:p>
            <a:pPr algn="ctr" rtl="1"/>
            <a:r>
              <a:rPr lang="ar-IQ" sz="2800" b="1" dirty="0" smtClean="0"/>
              <a:t>المنطوق </a:t>
            </a:r>
            <a:r>
              <a:rPr lang="ar-IQ" sz="2800" b="1" dirty="0" smtClean="0"/>
              <a:t>غير الصريح</a:t>
            </a:r>
            <a:endParaRPr lang="ar-IQ" sz="2800" b="1" dirty="0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827584" y="2283718"/>
            <a:ext cx="2400300" cy="2347552"/>
          </a:xfrm>
        </p:spPr>
        <p:txBody>
          <a:bodyPr/>
          <a:lstStyle/>
          <a:p>
            <a:pPr algn="ctr" rtl="1"/>
            <a:r>
              <a:rPr lang="ar-IQ" sz="3200" b="1" dirty="0" smtClean="0"/>
              <a:t>والمنطوق غير الصحيح </a:t>
            </a:r>
            <a:endParaRPr lang="ar-IQ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950" y="1539526"/>
            <a:ext cx="2408100" cy="2408100"/>
          </a:xfrm>
          <a:prstGeom prst="ellipse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1337275" y="4083917"/>
            <a:ext cx="6469500" cy="841801"/>
          </a:xfrm>
        </p:spPr>
        <p:txBody>
          <a:bodyPr/>
          <a:lstStyle/>
          <a:p>
            <a:r>
              <a:rPr lang="ar-IQ" sz="4000" dirty="0" smtClean="0"/>
              <a:t>المنطوق غير الصحيح يقسم الى </a:t>
            </a:r>
            <a:endParaRPr lang="ar-IQ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title" idx="4294967295"/>
          </p:nvPr>
        </p:nvSpPr>
        <p:spPr>
          <a:xfrm>
            <a:off x="664650" y="659150"/>
            <a:ext cx="7814700" cy="3825300"/>
          </a:xfrm>
          <a:prstGeom prst="rect">
            <a:avLst/>
          </a:prstGeom>
          <a:solidFill>
            <a:srgbClr val="151B2E">
              <a:alpha val="44230"/>
            </a:srgbClr>
          </a:solidFill>
          <a:ln w="76200" cap="flat" cmpd="thickThin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800" b="0" dirty="0" smtClean="0"/>
              <a:t>اشارة النص </a:t>
            </a:r>
            <a:endParaRPr sz="4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title" idx="4294967295"/>
          </p:nvPr>
        </p:nvSpPr>
        <p:spPr>
          <a:xfrm>
            <a:off x="611560" y="699542"/>
            <a:ext cx="7814700" cy="3825300"/>
          </a:xfrm>
          <a:prstGeom prst="rect">
            <a:avLst/>
          </a:prstGeom>
          <a:solidFill>
            <a:srgbClr val="151B2E">
              <a:alpha val="44230"/>
            </a:srgbClr>
          </a:solidFill>
          <a:ln w="76200" cap="flat" cmpd="thickThin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800" b="0" dirty="0" smtClean="0"/>
              <a:t>دلالة الاقتضاء </a:t>
            </a:r>
            <a:endParaRPr sz="4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title" idx="4294967295"/>
          </p:nvPr>
        </p:nvSpPr>
        <p:spPr>
          <a:xfrm>
            <a:off x="664650" y="659150"/>
            <a:ext cx="7814700" cy="3825300"/>
          </a:xfrm>
          <a:prstGeom prst="rect">
            <a:avLst/>
          </a:prstGeom>
          <a:solidFill>
            <a:srgbClr val="151B2E">
              <a:alpha val="44230"/>
            </a:srgbClr>
          </a:solidFill>
          <a:ln w="76200" cap="flat" cmpd="thickThin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800" b="0" dirty="0" smtClean="0"/>
              <a:t>دلالة الايماء </a:t>
            </a:r>
            <a:endParaRPr sz="4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3182550" y="1725400"/>
            <a:ext cx="2778900" cy="2778900"/>
          </a:xfrm>
          <a:prstGeom prst="diamond">
            <a:avLst/>
          </a:prstGeom>
          <a:solidFill>
            <a:srgbClr val="151B2E">
              <a:alpha val="44230"/>
            </a:srgbClr>
          </a:solidFill>
          <a:ln w="76200" cap="flat" cmpd="thickThin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 smtClean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المفهوم يقسم </a:t>
            </a:r>
            <a:endParaRPr sz="3600" dirty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5475923" y="1971025"/>
            <a:ext cx="2287500" cy="2287500"/>
          </a:xfrm>
          <a:prstGeom prst="diamond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i="1" dirty="0" smtClean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مفهوم الموافقة </a:t>
            </a:r>
            <a:endParaRPr sz="2800" i="1" dirty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380425" y="1971025"/>
            <a:ext cx="2287500" cy="2287500"/>
          </a:xfrm>
          <a:prstGeom prst="diamond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i="1" dirty="0" smtClean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مفهوم المخالفة </a:t>
            </a:r>
            <a:endParaRPr sz="2800" i="1" dirty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 idx="4294967295"/>
          </p:nvPr>
        </p:nvSpPr>
        <p:spPr>
          <a:xfrm>
            <a:off x="1275150" y="2602375"/>
            <a:ext cx="65937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200" b="1" dirty="0" smtClean="0"/>
              <a:t>السلام عليكم ورحمة الله وبركاته </a:t>
            </a:r>
            <a:endParaRPr sz="3200" b="1" dirty="0"/>
          </a:p>
        </p:txBody>
      </p:sp>
      <p:pic>
        <p:nvPicPr>
          <p:cNvPr id="66" name="Shape 6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900" y="1251550"/>
            <a:ext cx="1240200" cy="1240200"/>
          </a:xfrm>
          <a:prstGeom prst="ellipse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685800" y="2852117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ar-IQ" sz="4000" dirty="0" smtClean="0"/>
              <a:t>قسم الحنفية الدلالة غير اللفظية إلى أربعة أقسام</a:t>
            </a:r>
            <a:endParaRPr sz="4000" dirty="0"/>
          </a:p>
        </p:txBody>
      </p:sp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err="1" smtClean="0"/>
              <a:t>اولا </a:t>
            </a:r>
            <a:r>
              <a:rPr lang="ar-IQ" dirty="0" smtClean="0"/>
              <a:t>: اقسام الدلالة غير اللفظية</a:t>
            </a:r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ar-IQ" sz="3600" dirty="0" smtClean="0"/>
              <a:t>الدلالات غير اللفظية كلها دلالة سكوت وتلحق باللفظية في افادة الاحكام </a:t>
            </a:r>
            <a:endParaRPr lang="ar-IQ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انواع الدلالة غير اللفظية</a:t>
            </a:r>
            <a:endParaRPr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IQ" sz="4800" dirty="0" smtClean="0"/>
              <a:t>أن يلزم عن مذكور، </a:t>
            </a:r>
            <a:r>
              <a:rPr lang="ar-IQ" sz="4800" dirty="0" err="1" smtClean="0"/>
              <a:t>مسكوت</a:t>
            </a:r>
            <a:r>
              <a:rPr lang="ar-IQ" sz="4800" dirty="0" smtClean="0"/>
              <a:t> </a:t>
            </a:r>
            <a:r>
              <a:rPr lang="ar-IQ" sz="4800" dirty="0" smtClean="0"/>
              <a:t>عنه</a:t>
            </a:r>
          </a:p>
          <a:p>
            <a:pPr algn="ctr"/>
            <a:r>
              <a:rPr lang="ar-IQ" sz="4800" dirty="0" smtClean="0"/>
              <a:t>(فان لم يكن له ولد وورثه ابواه فلامه الثلث</a:t>
            </a:r>
            <a:r>
              <a:rPr lang="ar-IQ" sz="4800" dirty="0" err="1" smtClean="0"/>
              <a:t>)</a:t>
            </a:r>
            <a:r>
              <a:rPr lang="ar-IQ" sz="4800" dirty="0" smtClean="0"/>
              <a:t> </a:t>
            </a:r>
            <a:endParaRPr lang="ar-IQ"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انواع الدلالة غير اللفظية</a:t>
            </a:r>
            <a:endParaRPr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IQ" sz="4400" dirty="0" smtClean="0"/>
              <a:t>دلالة حال الساكت الذي وظيفته البيان، كسكوت الرسول صلى الله عليه وسلم عن أمر يشاهده، فإنه يدل على الإذن</a:t>
            </a:r>
            <a:endParaRPr lang="ar-IQ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انواع الدلالة غير اللفظية</a:t>
            </a:r>
            <a:endParaRPr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IQ" sz="3600" dirty="0" smtClean="0"/>
              <a:t>اعتبار سكوت الساكت دلالة كالنطق، كدلالة سكوت الدائن عند رؤيته مدينه يبيع حاجته ولا ينهاه، فهذا يدل على الإذن.</a:t>
            </a:r>
            <a:endParaRPr lang="ar-IQ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انواع الدلالة غير اللفظية</a:t>
            </a:r>
            <a:endParaRPr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IQ" sz="4400" dirty="0" smtClean="0"/>
              <a:t>دلالة السكوت على تعين معدود </a:t>
            </a:r>
            <a:r>
              <a:rPr lang="ar-IQ" sz="4400" dirty="0" err="1" smtClean="0"/>
              <a:t>تعورف</a:t>
            </a:r>
            <a:r>
              <a:rPr lang="ar-IQ" sz="4400" dirty="0" smtClean="0"/>
              <a:t> حذفه ضرورة؛ لأن الكلام يطول </a:t>
            </a:r>
            <a:r>
              <a:rPr lang="ar-IQ" sz="4400" dirty="0" err="1" smtClean="0"/>
              <a:t>بذكره.</a:t>
            </a:r>
            <a:r>
              <a:rPr lang="ar-IQ" sz="4400" dirty="0" smtClean="0"/>
              <a:t> </a:t>
            </a:r>
            <a:endParaRPr lang="ar-IQ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 idx="4294967295"/>
          </p:nvPr>
        </p:nvSpPr>
        <p:spPr>
          <a:xfrm>
            <a:off x="1452225" y="2497750"/>
            <a:ext cx="623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7200" dirty="0" smtClean="0"/>
              <a:t>اقسام دلالة اللفظ</a:t>
            </a:r>
            <a:endParaRPr sz="7200"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4294967295"/>
          </p:nvPr>
        </p:nvSpPr>
        <p:spPr>
          <a:xfrm>
            <a:off x="1452225" y="3411555"/>
            <a:ext cx="623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4400" dirty="0" smtClean="0"/>
              <a:t>قسم الفقهاء دلالة اللفظ الى اربعة اقسام </a:t>
            </a:r>
            <a:endParaRPr sz="4400" dirty="0"/>
          </a:p>
        </p:txBody>
      </p:sp>
      <p:grpSp>
        <p:nvGrpSpPr>
          <p:cNvPr id="90" name="Shape 90"/>
          <p:cNvGrpSpPr/>
          <p:nvPr/>
        </p:nvGrpSpPr>
        <p:grpSpPr>
          <a:xfrm>
            <a:off x="3900227" y="1130972"/>
            <a:ext cx="1343546" cy="1321121"/>
            <a:chOff x="6425125" y="4312575"/>
            <a:chExt cx="846275" cy="832150"/>
          </a:xfrm>
        </p:grpSpPr>
        <p:sp>
          <p:nvSpPr>
            <p:cNvPr id="91" name="Shape 91"/>
            <p:cNvSpPr/>
            <p:nvPr/>
          </p:nvSpPr>
          <p:spPr>
            <a:xfrm>
              <a:off x="6425125" y="4312575"/>
              <a:ext cx="691125" cy="691125"/>
            </a:xfrm>
            <a:custGeom>
              <a:avLst/>
              <a:gdLst/>
              <a:ahLst/>
              <a:cxnLst/>
              <a:rect l="0" t="0" r="0" b="0"/>
              <a:pathLst>
                <a:path w="27645" h="27645" extrusionOk="0">
                  <a:moveTo>
                    <a:pt x="16079" y="1881"/>
                  </a:moveTo>
                  <a:lnTo>
                    <a:pt x="16174" y="1975"/>
                  </a:lnTo>
                  <a:lnTo>
                    <a:pt x="16268" y="2163"/>
                  </a:lnTo>
                  <a:lnTo>
                    <a:pt x="16362" y="2257"/>
                  </a:lnTo>
                  <a:lnTo>
                    <a:pt x="16268" y="2351"/>
                  </a:lnTo>
                  <a:lnTo>
                    <a:pt x="16174" y="2445"/>
                  </a:lnTo>
                  <a:lnTo>
                    <a:pt x="13353" y="5266"/>
                  </a:lnTo>
                  <a:lnTo>
                    <a:pt x="13259" y="5454"/>
                  </a:lnTo>
                  <a:lnTo>
                    <a:pt x="12977" y="5454"/>
                  </a:lnTo>
                  <a:lnTo>
                    <a:pt x="12883" y="5266"/>
                  </a:lnTo>
                  <a:lnTo>
                    <a:pt x="12789" y="5172"/>
                  </a:lnTo>
                  <a:lnTo>
                    <a:pt x="12789" y="5078"/>
                  </a:lnTo>
                  <a:lnTo>
                    <a:pt x="12789" y="4889"/>
                  </a:lnTo>
                  <a:lnTo>
                    <a:pt x="12883" y="4795"/>
                  </a:lnTo>
                  <a:lnTo>
                    <a:pt x="15703" y="1975"/>
                  </a:lnTo>
                  <a:lnTo>
                    <a:pt x="15891" y="1881"/>
                  </a:lnTo>
                  <a:close/>
                  <a:moveTo>
                    <a:pt x="15609" y="10719"/>
                  </a:moveTo>
                  <a:lnTo>
                    <a:pt x="16832" y="11942"/>
                  </a:lnTo>
                  <a:lnTo>
                    <a:pt x="16550" y="12318"/>
                  </a:lnTo>
                  <a:lnTo>
                    <a:pt x="16268" y="12506"/>
                  </a:lnTo>
                  <a:lnTo>
                    <a:pt x="15045" y="11283"/>
                  </a:lnTo>
                  <a:lnTo>
                    <a:pt x="15233" y="11001"/>
                  </a:lnTo>
                  <a:lnTo>
                    <a:pt x="15421" y="10813"/>
                  </a:lnTo>
                  <a:lnTo>
                    <a:pt x="15609" y="10719"/>
                  </a:lnTo>
                  <a:close/>
                  <a:moveTo>
                    <a:pt x="17866" y="3573"/>
                  </a:moveTo>
                  <a:lnTo>
                    <a:pt x="24072" y="9779"/>
                  </a:lnTo>
                  <a:lnTo>
                    <a:pt x="20687" y="13164"/>
                  </a:lnTo>
                  <a:lnTo>
                    <a:pt x="14481" y="6958"/>
                  </a:lnTo>
                  <a:lnTo>
                    <a:pt x="17866" y="3573"/>
                  </a:lnTo>
                  <a:close/>
                  <a:moveTo>
                    <a:pt x="25482" y="11283"/>
                  </a:moveTo>
                  <a:lnTo>
                    <a:pt x="25576" y="11377"/>
                  </a:lnTo>
                  <a:lnTo>
                    <a:pt x="25670" y="11565"/>
                  </a:lnTo>
                  <a:lnTo>
                    <a:pt x="25764" y="11659"/>
                  </a:lnTo>
                  <a:lnTo>
                    <a:pt x="25670" y="11754"/>
                  </a:lnTo>
                  <a:lnTo>
                    <a:pt x="25576" y="11848"/>
                  </a:lnTo>
                  <a:lnTo>
                    <a:pt x="22755" y="14668"/>
                  </a:lnTo>
                  <a:lnTo>
                    <a:pt x="22661" y="14856"/>
                  </a:lnTo>
                  <a:lnTo>
                    <a:pt x="22379" y="14856"/>
                  </a:lnTo>
                  <a:lnTo>
                    <a:pt x="22285" y="14668"/>
                  </a:lnTo>
                  <a:lnTo>
                    <a:pt x="22191" y="14574"/>
                  </a:lnTo>
                  <a:lnTo>
                    <a:pt x="22191" y="14480"/>
                  </a:lnTo>
                  <a:lnTo>
                    <a:pt x="22191" y="14292"/>
                  </a:lnTo>
                  <a:lnTo>
                    <a:pt x="22285" y="14198"/>
                  </a:lnTo>
                  <a:lnTo>
                    <a:pt x="25106" y="11377"/>
                  </a:lnTo>
                  <a:lnTo>
                    <a:pt x="25200" y="11283"/>
                  </a:lnTo>
                  <a:close/>
                  <a:moveTo>
                    <a:pt x="13729" y="12600"/>
                  </a:moveTo>
                  <a:lnTo>
                    <a:pt x="15045" y="13916"/>
                  </a:lnTo>
                  <a:lnTo>
                    <a:pt x="14857" y="14386"/>
                  </a:lnTo>
                  <a:lnTo>
                    <a:pt x="14575" y="14856"/>
                  </a:lnTo>
                  <a:lnTo>
                    <a:pt x="14293" y="15233"/>
                  </a:lnTo>
                  <a:lnTo>
                    <a:pt x="13823" y="15515"/>
                  </a:lnTo>
                  <a:lnTo>
                    <a:pt x="11378" y="17019"/>
                  </a:lnTo>
                  <a:lnTo>
                    <a:pt x="10532" y="16173"/>
                  </a:lnTo>
                  <a:lnTo>
                    <a:pt x="12036" y="13728"/>
                  </a:lnTo>
                  <a:lnTo>
                    <a:pt x="12318" y="13352"/>
                  </a:lnTo>
                  <a:lnTo>
                    <a:pt x="12789" y="12976"/>
                  </a:lnTo>
                  <a:lnTo>
                    <a:pt x="13259" y="12788"/>
                  </a:lnTo>
                  <a:lnTo>
                    <a:pt x="13729" y="12600"/>
                  </a:lnTo>
                  <a:close/>
                  <a:moveTo>
                    <a:pt x="9027" y="17301"/>
                  </a:moveTo>
                  <a:lnTo>
                    <a:pt x="10250" y="18523"/>
                  </a:lnTo>
                  <a:lnTo>
                    <a:pt x="10062" y="18900"/>
                  </a:lnTo>
                  <a:lnTo>
                    <a:pt x="9686" y="19088"/>
                  </a:lnTo>
                  <a:lnTo>
                    <a:pt x="8463" y="17865"/>
                  </a:lnTo>
                  <a:lnTo>
                    <a:pt x="8745" y="17489"/>
                  </a:lnTo>
                  <a:lnTo>
                    <a:pt x="9027" y="17301"/>
                  </a:lnTo>
                  <a:close/>
                  <a:moveTo>
                    <a:pt x="7523" y="19558"/>
                  </a:moveTo>
                  <a:lnTo>
                    <a:pt x="8087" y="20122"/>
                  </a:lnTo>
                  <a:lnTo>
                    <a:pt x="2540" y="25576"/>
                  </a:lnTo>
                  <a:lnTo>
                    <a:pt x="2351" y="25764"/>
                  </a:lnTo>
                  <a:lnTo>
                    <a:pt x="2069" y="25764"/>
                  </a:lnTo>
                  <a:lnTo>
                    <a:pt x="1975" y="25576"/>
                  </a:lnTo>
                  <a:lnTo>
                    <a:pt x="1881" y="25482"/>
                  </a:lnTo>
                  <a:lnTo>
                    <a:pt x="1881" y="25388"/>
                  </a:lnTo>
                  <a:lnTo>
                    <a:pt x="1881" y="25199"/>
                  </a:lnTo>
                  <a:lnTo>
                    <a:pt x="1975" y="25105"/>
                  </a:lnTo>
                  <a:lnTo>
                    <a:pt x="7523" y="19558"/>
                  </a:lnTo>
                  <a:close/>
                  <a:moveTo>
                    <a:pt x="15515" y="0"/>
                  </a:moveTo>
                  <a:lnTo>
                    <a:pt x="15139" y="94"/>
                  </a:lnTo>
                  <a:lnTo>
                    <a:pt x="14763" y="376"/>
                  </a:lnTo>
                  <a:lnTo>
                    <a:pt x="14387" y="658"/>
                  </a:lnTo>
                  <a:lnTo>
                    <a:pt x="11566" y="3479"/>
                  </a:lnTo>
                  <a:lnTo>
                    <a:pt x="11284" y="3855"/>
                  </a:lnTo>
                  <a:lnTo>
                    <a:pt x="11096" y="4231"/>
                  </a:lnTo>
                  <a:lnTo>
                    <a:pt x="10908" y="4607"/>
                  </a:lnTo>
                  <a:lnTo>
                    <a:pt x="10908" y="5078"/>
                  </a:lnTo>
                  <a:lnTo>
                    <a:pt x="10908" y="5548"/>
                  </a:lnTo>
                  <a:lnTo>
                    <a:pt x="11096" y="5924"/>
                  </a:lnTo>
                  <a:lnTo>
                    <a:pt x="11284" y="6300"/>
                  </a:lnTo>
                  <a:lnTo>
                    <a:pt x="11566" y="6676"/>
                  </a:lnTo>
                  <a:lnTo>
                    <a:pt x="11942" y="6958"/>
                  </a:lnTo>
                  <a:lnTo>
                    <a:pt x="12224" y="7146"/>
                  </a:lnTo>
                  <a:lnTo>
                    <a:pt x="12318" y="7334"/>
                  </a:lnTo>
                  <a:lnTo>
                    <a:pt x="12506" y="7616"/>
                  </a:lnTo>
                  <a:lnTo>
                    <a:pt x="14293" y="9403"/>
                  </a:lnTo>
                  <a:lnTo>
                    <a:pt x="14011" y="9685"/>
                  </a:lnTo>
                  <a:lnTo>
                    <a:pt x="13729" y="10061"/>
                  </a:lnTo>
                  <a:lnTo>
                    <a:pt x="13541" y="10437"/>
                  </a:lnTo>
                  <a:lnTo>
                    <a:pt x="13353" y="10813"/>
                  </a:lnTo>
                  <a:lnTo>
                    <a:pt x="12506" y="11095"/>
                  </a:lnTo>
                  <a:lnTo>
                    <a:pt x="11754" y="11471"/>
                  </a:lnTo>
                  <a:lnTo>
                    <a:pt x="11002" y="12036"/>
                  </a:lnTo>
                  <a:lnTo>
                    <a:pt x="10532" y="12788"/>
                  </a:lnTo>
                  <a:lnTo>
                    <a:pt x="8839" y="15515"/>
                  </a:lnTo>
                  <a:lnTo>
                    <a:pt x="8463" y="15609"/>
                  </a:lnTo>
                  <a:lnTo>
                    <a:pt x="8087" y="15797"/>
                  </a:lnTo>
                  <a:lnTo>
                    <a:pt x="7711" y="16079"/>
                  </a:lnTo>
                  <a:lnTo>
                    <a:pt x="7429" y="16361"/>
                  </a:lnTo>
                  <a:lnTo>
                    <a:pt x="7147" y="16643"/>
                  </a:lnTo>
                  <a:lnTo>
                    <a:pt x="6959" y="17019"/>
                  </a:lnTo>
                  <a:lnTo>
                    <a:pt x="6771" y="17395"/>
                  </a:lnTo>
                  <a:lnTo>
                    <a:pt x="6677" y="17865"/>
                  </a:lnTo>
                  <a:lnTo>
                    <a:pt x="659" y="23695"/>
                  </a:lnTo>
                  <a:lnTo>
                    <a:pt x="377" y="24071"/>
                  </a:lnTo>
                  <a:lnTo>
                    <a:pt x="95" y="24447"/>
                  </a:lnTo>
                  <a:lnTo>
                    <a:pt x="1" y="24917"/>
                  </a:lnTo>
                  <a:lnTo>
                    <a:pt x="1" y="25388"/>
                  </a:lnTo>
                  <a:lnTo>
                    <a:pt x="1" y="25764"/>
                  </a:lnTo>
                  <a:lnTo>
                    <a:pt x="95" y="26234"/>
                  </a:lnTo>
                  <a:lnTo>
                    <a:pt x="377" y="26610"/>
                  </a:lnTo>
                  <a:lnTo>
                    <a:pt x="659" y="26986"/>
                  </a:lnTo>
                  <a:lnTo>
                    <a:pt x="941" y="27268"/>
                  </a:lnTo>
                  <a:lnTo>
                    <a:pt x="1317" y="27456"/>
                  </a:lnTo>
                  <a:lnTo>
                    <a:pt x="1787" y="27550"/>
                  </a:lnTo>
                  <a:lnTo>
                    <a:pt x="2257" y="27644"/>
                  </a:lnTo>
                  <a:lnTo>
                    <a:pt x="2634" y="27550"/>
                  </a:lnTo>
                  <a:lnTo>
                    <a:pt x="3104" y="27456"/>
                  </a:lnTo>
                  <a:lnTo>
                    <a:pt x="3480" y="27268"/>
                  </a:lnTo>
                  <a:lnTo>
                    <a:pt x="3856" y="26892"/>
                  </a:lnTo>
                  <a:lnTo>
                    <a:pt x="9780" y="20968"/>
                  </a:lnTo>
                  <a:lnTo>
                    <a:pt x="10250" y="20874"/>
                  </a:lnTo>
                  <a:lnTo>
                    <a:pt x="10626" y="20686"/>
                  </a:lnTo>
                  <a:lnTo>
                    <a:pt x="11002" y="20498"/>
                  </a:lnTo>
                  <a:lnTo>
                    <a:pt x="11284" y="20216"/>
                  </a:lnTo>
                  <a:lnTo>
                    <a:pt x="11566" y="19934"/>
                  </a:lnTo>
                  <a:lnTo>
                    <a:pt x="11848" y="19558"/>
                  </a:lnTo>
                  <a:lnTo>
                    <a:pt x="12036" y="19182"/>
                  </a:lnTo>
                  <a:lnTo>
                    <a:pt x="12130" y="18806"/>
                  </a:lnTo>
                  <a:lnTo>
                    <a:pt x="14857" y="17113"/>
                  </a:lnTo>
                  <a:lnTo>
                    <a:pt x="15515" y="16643"/>
                  </a:lnTo>
                  <a:lnTo>
                    <a:pt x="16174" y="15985"/>
                  </a:lnTo>
                  <a:lnTo>
                    <a:pt x="16550" y="15139"/>
                  </a:lnTo>
                  <a:lnTo>
                    <a:pt x="16832" y="14292"/>
                  </a:lnTo>
                  <a:lnTo>
                    <a:pt x="17208" y="14104"/>
                  </a:lnTo>
                  <a:lnTo>
                    <a:pt x="17584" y="13916"/>
                  </a:lnTo>
                  <a:lnTo>
                    <a:pt x="17960" y="13634"/>
                  </a:lnTo>
                  <a:lnTo>
                    <a:pt x="18242" y="13352"/>
                  </a:lnTo>
                  <a:lnTo>
                    <a:pt x="20029" y="15139"/>
                  </a:lnTo>
                  <a:lnTo>
                    <a:pt x="20217" y="15327"/>
                  </a:lnTo>
                  <a:lnTo>
                    <a:pt x="20499" y="15421"/>
                  </a:lnTo>
                  <a:lnTo>
                    <a:pt x="20687" y="15797"/>
                  </a:lnTo>
                  <a:lnTo>
                    <a:pt x="20969" y="16079"/>
                  </a:lnTo>
                  <a:lnTo>
                    <a:pt x="21345" y="16361"/>
                  </a:lnTo>
                  <a:lnTo>
                    <a:pt x="21721" y="16549"/>
                  </a:lnTo>
                  <a:lnTo>
                    <a:pt x="22097" y="16737"/>
                  </a:lnTo>
                  <a:lnTo>
                    <a:pt x="23038" y="16737"/>
                  </a:lnTo>
                  <a:lnTo>
                    <a:pt x="23414" y="16549"/>
                  </a:lnTo>
                  <a:lnTo>
                    <a:pt x="23790" y="16361"/>
                  </a:lnTo>
                  <a:lnTo>
                    <a:pt x="24166" y="16079"/>
                  </a:lnTo>
                  <a:lnTo>
                    <a:pt x="26987" y="13258"/>
                  </a:lnTo>
                  <a:lnTo>
                    <a:pt x="27269" y="12882"/>
                  </a:lnTo>
                  <a:lnTo>
                    <a:pt x="27551" y="12506"/>
                  </a:lnTo>
                  <a:lnTo>
                    <a:pt x="27645" y="12036"/>
                  </a:lnTo>
                  <a:lnTo>
                    <a:pt x="27645" y="11659"/>
                  </a:lnTo>
                  <a:lnTo>
                    <a:pt x="27645" y="11189"/>
                  </a:lnTo>
                  <a:lnTo>
                    <a:pt x="27551" y="10813"/>
                  </a:lnTo>
                  <a:lnTo>
                    <a:pt x="27269" y="10437"/>
                  </a:lnTo>
                  <a:lnTo>
                    <a:pt x="26987" y="10061"/>
                  </a:lnTo>
                  <a:lnTo>
                    <a:pt x="26705" y="9779"/>
                  </a:lnTo>
                  <a:lnTo>
                    <a:pt x="26329" y="9591"/>
                  </a:lnTo>
                  <a:lnTo>
                    <a:pt x="26234" y="9309"/>
                  </a:lnTo>
                  <a:lnTo>
                    <a:pt x="26046" y="9121"/>
                  </a:lnTo>
                  <a:lnTo>
                    <a:pt x="18524" y="1599"/>
                  </a:lnTo>
                  <a:lnTo>
                    <a:pt x="18336" y="1410"/>
                  </a:lnTo>
                  <a:lnTo>
                    <a:pt x="18054" y="1316"/>
                  </a:lnTo>
                  <a:lnTo>
                    <a:pt x="17866" y="940"/>
                  </a:lnTo>
                  <a:lnTo>
                    <a:pt x="17584" y="658"/>
                  </a:lnTo>
                  <a:lnTo>
                    <a:pt x="17208" y="376"/>
                  </a:lnTo>
                  <a:lnTo>
                    <a:pt x="16832" y="94"/>
                  </a:lnTo>
                  <a:lnTo>
                    <a:pt x="164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801250" y="4956650"/>
              <a:ext cx="470150" cy="188075"/>
            </a:xfrm>
            <a:custGeom>
              <a:avLst/>
              <a:gdLst/>
              <a:ahLst/>
              <a:cxnLst/>
              <a:rect l="0" t="0" r="0" b="0"/>
              <a:pathLst>
                <a:path w="18806" h="7523" extrusionOk="0">
                  <a:moveTo>
                    <a:pt x="14104" y="1881"/>
                  </a:moveTo>
                  <a:lnTo>
                    <a:pt x="14104" y="2821"/>
                  </a:lnTo>
                  <a:lnTo>
                    <a:pt x="4702" y="2821"/>
                  </a:lnTo>
                  <a:lnTo>
                    <a:pt x="4702" y="1881"/>
                  </a:lnTo>
                  <a:close/>
                  <a:moveTo>
                    <a:pt x="15515" y="4702"/>
                  </a:moveTo>
                  <a:lnTo>
                    <a:pt x="15985" y="4890"/>
                  </a:lnTo>
                  <a:lnTo>
                    <a:pt x="16361" y="5266"/>
                  </a:lnTo>
                  <a:lnTo>
                    <a:pt x="16643" y="5642"/>
                  </a:lnTo>
                  <a:lnTo>
                    <a:pt x="2069" y="5642"/>
                  </a:lnTo>
                  <a:lnTo>
                    <a:pt x="2445" y="5266"/>
                  </a:lnTo>
                  <a:lnTo>
                    <a:pt x="2821" y="4890"/>
                  </a:lnTo>
                  <a:lnTo>
                    <a:pt x="3197" y="4702"/>
                  </a:lnTo>
                  <a:close/>
                  <a:moveTo>
                    <a:pt x="3385" y="1"/>
                  </a:moveTo>
                  <a:lnTo>
                    <a:pt x="3103" y="283"/>
                  </a:lnTo>
                  <a:lnTo>
                    <a:pt x="2821" y="565"/>
                  </a:lnTo>
                  <a:lnTo>
                    <a:pt x="2821" y="941"/>
                  </a:lnTo>
                  <a:lnTo>
                    <a:pt x="2821" y="2915"/>
                  </a:lnTo>
                  <a:lnTo>
                    <a:pt x="2163" y="3104"/>
                  </a:lnTo>
                  <a:lnTo>
                    <a:pt x="1693" y="3386"/>
                  </a:lnTo>
                  <a:lnTo>
                    <a:pt x="1223" y="3762"/>
                  </a:lnTo>
                  <a:lnTo>
                    <a:pt x="752" y="4232"/>
                  </a:lnTo>
                  <a:lnTo>
                    <a:pt x="470" y="4702"/>
                  </a:lnTo>
                  <a:lnTo>
                    <a:pt x="188" y="5266"/>
                  </a:lnTo>
                  <a:lnTo>
                    <a:pt x="0" y="5924"/>
                  </a:lnTo>
                  <a:lnTo>
                    <a:pt x="0" y="6583"/>
                  </a:lnTo>
                  <a:lnTo>
                    <a:pt x="0" y="6959"/>
                  </a:lnTo>
                  <a:lnTo>
                    <a:pt x="282" y="7241"/>
                  </a:lnTo>
                  <a:lnTo>
                    <a:pt x="564" y="7429"/>
                  </a:lnTo>
                  <a:lnTo>
                    <a:pt x="940" y="7523"/>
                  </a:lnTo>
                  <a:lnTo>
                    <a:pt x="17865" y="7523"/>
                  </a:lnTo>
                  <a:lnTo>
                    <a:pt x="18242" y="7429"/>
                  </a:lnTo>
                  <a:lnTo>
                    <a:pt x="18524" y="7241"/>
                  </a:lnTo>
                  <a:lnTo>
                    <a:pt x="18712" y="6959"/>
                  </a:lnTo>
                  <a:lnTo>
                    <a:pt x="18806" y="6583"/>
                  </a:lnTo>
                  <a:lnTo>
                    <a:pt x="18712" y="5924"/>
                  </a:lnTo>
                  <a:lnTo>
                    <a:pt x="18524" y="5266"/>
                  </a:lnTo>
                  <a:lnTo>
                    <a:pt x="18336" y="4702"/>
                  </a:lnTo>
                  <a:lnTo>
                    <a:pt x="17959" y="4232"/>
                  </a:lnTo>
                  <a:lnTo>
                    <a:pt x="17583" y="3762"/>
                  </a:lnTo>
                  <a:lnTo>
                    <a:pt x="17113" y="3386"/>
                  </a:lnTo>
                  <a:lnTo>
                    <a:pt x="16549" y="3104"/>
                  </a:lnTo>
                  <a:lnTo>
                    <a:pt x="15985" y="2915"/>
                  </a:lnTo>
                  <a:lnTo>
                    <a:pt x="15985" y="941"/>
                  </a:lnTo>
                  <a:lnTo>
                    <a:pt x="15891" y="565"/>
                  </a:lnTo>
                  <a:lnTo>
                    <a:pt x="15703" y="283"/>
                  </a:lnTo>
                  <a:lnTo>
                    <a:pt x="15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Vicen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182</Words>
  <Application>Microsoft Office PowerPoint</Application>
  <PresentationFormat>عرض على الشاشة (9:16)‏</PresentationFormat>
  <Paragraphs>33</Paragraphs>
  <Slides>17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Cinzel</vt:lpstr>
      <vt:lpstr>Libre Baskerville</vt:lpstr>
      <vt:lpstr>Vicentio template</vt:lpstr>
      <vt:lpstr>أقسام الدلالات</vt:lpstr>
      <vt:lpstr>السلام عليكم ورحمة الله وبركاته </vt:lpstr>
      <vt:lpstr>اولا : اقسام الدلالة غير اللفظية</vt:lpstr>
      <vt:lpstr>الشريحة 4</vt:lpstr>
      <vt:lpstr>انواع الدلالة غير اللفظية</vt:lpstr>
      <vt:lpstr>انواع الدلالة غير اللفظية</vt:lpstr>
      <vt:lpstr>انواع الدلالة غير اللفظية</vt:lpstr>
      <vt:lpstr>انواع الدلالة غير اللفظية</vt:lpstr>
      <vt:lpstr>اقسام دلالة اللفظ</vt:lpstr>
      <vt:lpstr>دلالة اللفظ تقسم الى </vt:lpstr>
      <vt:lpstr>دلالة اللفظ تقسم الى </vt:lpstr>
      <vt:lpstr>يكون امام القاضي او الفيه قنوات لاستقاء الاحكام  </vt:lpstr>
      <vt:lpstr>الشريحة 13</vt:lpstr>
      <vt:lpstr>اشارة النص </vt:lpstr>
      <vt:lpstr>دلالة الاقتضاء </vt:lpstr>
      <vt:lpstr>دلالة الايماء 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أقسام الدلالات</dc:title>
  <cp:lastModifiedBy>مختبر الحاسبات</cp:lastModifiedBy>
  <cp:revision>3</cp:revision>
  <dcterms:modified xsi:type="dcterms:W3CDTF">2020-03-11T16:53:26Z</dcterms:modified>
</cp:coreProperties>
</file>