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9"/>
  </p:notesMasterIdLst>
  <p:sldIdLst>
    <p:sldId id="256" r:id="rId2"/>
    <p:sldId id="258" r:id="rId3"/>
    <p:sldId id="259" r:id="rId4"/>
    <p:sldId id="260" r:id="rId5"/>
    <p:sldId id="261" r:id="rId6"/>
    <p:sldId id="262" r:id="rId7"/>
    <p:sldId id="264" r:id="rId8"/>
    <p:sldId id="263" r:id="rId9"/>
    <p:sldId id="265" r:id="rId10"/>
    <p:sldId id="266" r:id="rId11"/>
    <p:sldId id="284" r:id="rId12"/>
    <p:sldId id="285" r:id="rId13"/>
    <p:sldId id="286" r:id="rId14"/>
    <p:sldId id="275" r:id="rId15"/>
    <p:sldId id="276" r:id="rId16"/>
    <p:sldId id="277" r:id="rId17"/>
    <p:sldId id="278" r:id="rId18"/>
  </p:sldIdLst>
  <p:sldSz cx="9144000" cy="5143500" type="screen16x9"/>
  <p:notesSz cx="6858000" cy="9144000"/>
  <p:embeddedFontLst>
    <p:embeddedFont>
      <p:font typeface="Dosis Light" charset="0"/>
      <p:regular r:id="rId20"/>
      <p:bold r:id="rId21"/>
    </p:embeddedFont>
    <p:embeddedFont>
      <p:font typeface="Titillium Web" charset="0"/>
      <p:regular r:id="rId22"/>
      <p:bold r:id="rId23"/>
      <p:italic r:id="rId24"/>
      <p:boldItalic r:id="rId25"/>
    </p:embeddedFont>
    <p:embeddedFont>
      <p:font typeface="Titillium Web Light" charset="0"/>
      <p:regular r:id="rId26"/>
      <p:bold r:id="rId27"/>
      <p:italic r:id="rId28"/>
      <p:boldItalic r:id="rId29"/>
    </p:embeddedFont>
    <p:embeddedFont>
      <p:font typeface="Dosis" charset="0"/>
      <p:regular r:id="rId30"/>
      <p:bold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60C42DB9-916E-4E42-9300-06EB75359D71}">
  <a:tblStyle styleId="{60C42DB9-916E-4E42-9300-06EB75359D71}"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16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font" Target="fonts/font11.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2"/>
        <p:cNvGrpSpPr/>
        <p:nvPr/>
      </p:nvGrpSpPr>
      <p:grpSpPr>
        <a:xfrm>
          <a:off x="0" y="0"/>
          <a:ext cx="0" cy="0"/>
          <a:chOff x="0" y="0"/>
          <a:chExt cx="0" cy="0"/>
        </a:xfrm>
      </p:grpSpPr>
      <p:sp>
        <p:nvSpPr>
          <p:cNvPr id="3833" name="Shape 38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34" name="Shape 38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8"/>
        <p:cNvGrpSpPr/>
        <p:nvPr/>
      </p:nvGrpSpPr>
      <p:grpSpPr>
        <a:xfrm>
          <a:off x="0" y="0"/>
          <a:ext cx="0" cy="0"/>
          <a:chOff x="0" y="0"/>
          <a:chExt cx="0" cy="0"/>
        </a:xfrm>
      </p:grpSpPr>
      <p:sp>
        <p:nvSpPr>
          <p:cNvPr id="3919" name="Shape 39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0" name="Shape 39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2"/>
        <p:cNvGrpSpPr/>
        <p:nvPr/>
      </p:nvGrpSpPr>
      <p:grpSpPr>
        <a:xfrm>
          <a:off x="0" y="0"/>
          <a:ext cx="0" cy="0"/>
          <a:chOff x="0" y="0"/>
          <a:chExt cx="0" cy="0"/>
        </a:xfrm>
      </p:grpSpPr>
      <p:sp>
        <p:nvSpPr>
          <p:cNvPr id="4003" name="Shape 40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04" name="Shape 400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0"/>
        <p:cNvGrpSpPr/>
        <p:nvPr/>
      </p:nvGrpSpPr>
      <p:grpSpPr>
        <a:xfrm>
          <a:off x="0" y="0"/>
          <a:ext cx="0" cy="0"/>
          <a:chOff x="0" y="0"/>
          <a:chExt cx="0" cy="0"/>
        </a:xfrm>
      </p:grpSpPr>
      <p:sp>
        <p:nvSpPr>
          <p:cNvPr id="4011" name="Shape 40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12" name="Shape 40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8"/>
        <p:cNvGrpSpPr/>
        <p:nvPr/>
      </p:nvGrpSpPr>
      <p:grpSpPr>
        <a:xfrm>
          <a:off x="0" y="0"/>
          <a:ext cx="0" cy="0"/>
          <a:chOff x="0" y="0"/>
          <a:chExt cx="0" cy="0"/>
        </a:xfrm>
      </p:grpSpPr>
      <p:sp>
        <p:nvSpPr>
          <p:cNvPr id="4019" name="Shape 40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20" name="Shape 40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6"/>
        <p:cNvGrpSpPr/>
        <p:nvPr/>
      </p:nvGrpSpPr>
      <p:grpSpPr>
        <a:xfrm>
          <a:off x="0" y="0"/>
          <a:ext cx="0" cy="0"/>
          <a:chOff x="0" y="0"/>
          <a:chExt cx="0" cy="0"/>
        </a:xfrm>
      </p:grpSpPr>
      <p:sp>
        <p:nvSpPr>
          <p:cNvPr id="4027" name="Shape 40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28" name="Shape 402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6"/>
        <p:cNvGrpSpPr/>
        <p:nvPr/>
      </p:nvGrpSpPr>
      <p:grpSpPr>
        <a:xfrm>
          <a:off x="0" y="0"/>
          <a:ext cx="0" cy="0"/>
          <a:chOff x="0" y="0"/>
          <a:chExt cx="0" cy="0"/>
        </a:xfrm>
      </p:grpSpPr>
      <p:sp>
        <p:nvSpPr>
          <p:cNvPr id="3847" name="Shape 38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48" name="Shape 38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4"/>
        <p:cNvGrpSpPr/>
        <p:nvPr/>
      </p:nvGrpSpPr>
      <p:grpSpPr>
        <a:xfrm>
          <a:off x="0" y="0"/>
          <a:ext cx="0" cy="0"/>
          <a:chOff x="0" y="0"/>
          <a:chExt cx="0" cy="0"/>
        </a:xfrm>
      </p:grpSpPr>
      <p:sp>
        <p:nvSpPr>
          <p:cNvPr id="3855" name="Shape 38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56" name="Shape 38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0"/>
        <p:cNvGrpSpPr/>
        <p:nvPr/>
      </p:nvGrpSpPr>
      <p:grpSpPr>
        <a:xfrm>
          <a:off x="0" y="0"/>
          <a:ext cx="0" cy="0"/>
          <a:chOff x="0" y="0"/>
          <a:chExt cx="0" cy="0"/>
        </a:xfrm>
      </p:grpSpPr>
      <p:sp>
        <p:nvSpPr>
          <p:cNvPr id="3861" name="Shape 38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62" name="Shape 38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6"/>
        <p:cNvGrpSpPr/>
        <p:nvPr/>
      </p:nvGrpSpPr>
      <p:grpSpPr>
        <a:xfrm>
          <a:off x="0" y="0"/>
          <a:ext cx="0" cy="0"/>
          <a:chOff x="0" y="0"/>
          <a:chExt cx="0" cy="0"/>
        </a:xfrm>
      </p:grpSpPr>
      <p:sp>
        <p:nvSpPr>
          <p:cNvPr id="3867" name="Shape 38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68" name="Shape 38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3"/>
        <p:cNvGrpSpPr/>
        <p:nvPr/>
      </p:nvGrpSpPr>
      <p:grpSpPr>
        <a:xfrm>
          <a:off x="0" y="0"/>
          <a:ext cx="0" cy="0"/>
          <a:chOff x="0" y="0"/>
          <a:chExt cx="0" cy="0"/>
        </a:xfrm>
      </p:grpSpPr>
      <p:sp>
        <p:nvSpPr>
          <p:cNvPr id="3874" name="Shape 38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5" name="Shape 38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1"/>
        <p:cNvGrpSpPr/>
        <p:nvPr/>
      </p:nvGrpSpPr>
      <p:grpSpPr>
        <a:xfrm>
          <a:off x="0" y="0"/>
          <a:ext cx="0" cy="0"/>
          <a:chOff x="0" y="0"/>
          <a:chExt cx="0" cy="0"/>
        </a:xfrm>
      </p:grpSpPr>
      <p:sp>
        <p:nvSpPr>
          <p:cNvPr id="3902" name="Shape 39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03" name="Shape 39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3"/>
        <p:cNvGrpSpPr/>
        <p:nvPr/>
      </p:nvGrpSpPr>
      <p:grpSpPr>
        <a:xfrm>
          <a:off x="0" y="0"/>
          <a:ext cx="0" cy="0"/>
          <a:chOff x="0" y="0"/>
          <a:chExt cx="0" cy="0"/>
        </a:xfrm>
      </p:grpSpPr>
      <p:sp>
        <p:nvSpPr>
          <p:cNvPr id="3894" name="Shape 38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95" name="Shape 389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0"/>
        <p:cNvGrpSpPr/>
        <p:nvPr/>
      </p:nvGrpSpPr>
      <p:grpSpPr>
        <a:xfrm>
          <a:off x="0" y="0"/>
          <a:ext cx="0" cy="0"/>
          <a:chOff x="0" y="0"/>
          <a:chExt cx="0" cy="0"/>
        </a:xfrm>
      </p:grpSpPr>
      <p:sp>
        <p:nvSpPr>
          <p:cNvPr id="3911" name="Shape 39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12" name="Shape 39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3B55"/>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762000" y="696425"/>
            <a:ext cx="5396700" cy="1159800"/>
          </a:xfrm>
          <a:prstGeom prst="rect">
            <a:avLst/>
          </a:prstGeom>
        </p:spPr>
        <p:txBody>
          <a:bodyPr spcFirstLastPara="1" wrap="square" lIns="91425" tIns="91425" rIns="91425" bIns="91425" anchor="t" anchorCtr="0"/>
          <a:lstStyle>
            <a:lvl1pPr lvl="0">
              <a:spcBef>
                <a:spcPts val="0"/>
              </a:spcBef>
              <a:spcAft>
                <a:spcPts val="0"/>
              </a:spcAft>
              <a:buClr>
                <a:srgbClr val="80BFB7"/>
              </a:buClr>
              <a:buSzPts val="6000"/>
              <a:buNone/>
              <a:defRPr sz="6000">
                <a:solidFill>
                  <a:srgbClr val="80BFB7"/>
                </a:solidFill>
              </a:defRPr>
            </a:lvl1pPr>
            <a:lvl2pPr lvl="1">
              <a:spcBef>
                <a:spcPts val="0"/>
              </a:spcBef>
              <a:spcAft>
                <a:spcPts val="0"/>
              </a:spcAft>
              <a:buClr>
                <a:srgbClr val="80BFB7"/>
              </a:buClr>
              <a:buSzPts val="6000"/>
              <a:buNone/>
              <a:defRPr sz="6000">
                <a:solidFill>
                  <a:srgbClr val="80BFB7"/>
                </a:solidFill>
              </a:defRPr>
            </a:lvl2pPr>
            <a:lvl3pPr lvl="2">
              <a:spcBef>
                <a:spcPts val="0"/>
              </a:spcBef>
              <a:spcAft>
                <a:spcPts val="0"/>
              </a:spcAft>
              <a:buClr>
                <a:srgbClr val="80BFB7"/>
              </a:buClr>
              <a:buSzPts val="6000"/>
              <a:buNone/>
              <a:defRPr sz="6000">
                <a:solidFill>
                  <a:srgbClr val="80BFB7"/>
                </a:solidFill>
              </a:defRPr>
            </a:lvl3pPr>
            <a:lvl4pPr lvl="3">
              <a:spcBef>
                <a:spcPts val="0"/>
              </a:spcBef>
              <a:spcAft>
                <a:spcPts val="0"/>
              </a:spcAft>
              <a:buClr>
                <a:srgbClr val="80BFB7"/>
              </a:buClr>
              <a:buSzPts val="6000"/>
              <a:buNone/>
              <a:defRPr sz="6000">
                <a:solidFill>
                  <a:srgbClr val="80BFB7"/>
                </a:solidFill>
              </a:defRPr>
            </a:lvl4pPr>
            <a:lvl5pPr lvl="4">
              <a:spcBef>
                <a:spcPts val="0"/>
              </a:spcBef>
              <a:spcAft>
                <a:spcPts val="0"/>
              </a:spcAft>
              <a:buClr>
                <a:srgbClr val="80BFB7"/>
              </a:buClr>
              <a:buSzPts val="6000"/>
              <a:buNone/>
              <a:defRPr sz="6000">
                <a:solidFill>
                  <a:srgbClr val="80BFB7"/>
                </a:solidFill>
              </a:defRPr>
            </a:lvl5pPr>
            <a:lvl6pPr lvl="5">
              <a:spcBef>
                <a:spcPts val="0"/>
              </a:spcBef>
              <a:spcAft>
                <a:spcPts val="0"/>
              </a:spcAft>
              <a:buClr>
                <a:srgbClr val="80BFB7"/>
              </a:buClr>
              <a:buSzPts val="6000"/>
              <a:buNone/>
              <a:defRPr sz="6000">
                <a:solidFill>
                  <a:srgbClr val="80BFB7"/>
                </a:solidFill>
              </a:defRPr>
            </a:lvl6pPr>
            <a:lvl7pPr lvl="6">
              <a:spcBef>
                <a:spcPts val="0"/>
              </a:spcBef>
              <a:spcAft>
                <a:spcPts val="0"/>
              </a:spcAft>
              <a:buClr>
                <a:srgbClr val="80BFB7"/>
              </a:buClr>
              <a:buSzPts val="6000"/>
              <a:buNone/>
              <a:defRPr sz="6000">
                <a:solidFill>
                  <a:srgbClr val="80BFB7"/>
                </a:solidFill>
              </a:defRPr>
            </a:lvl7pPr>
            <a:lvl8pPr lvl="7">
              <a:spcBef>
                <a:spcPts val="0"/>
              </a:spcBef>
              <a:spcAft>
                <a:spcPts val="0"/>
              </a:spcAft>
              <a:buClr>
                <a:srgbClr val="80BFB7"/>
              </a:buClr>
              <a:buSzPts val="6000"/>
              <a:buNone/>
              <a:defRPr sz="6000">
                <a:solidFill>
                  <a:srgbClr val="80BFB7"/>
                </a:solidFill>
              </a:defRPr>
            </a:lvl8pPr>
            <a:lvl9pPr lvl="8">
              <a:spcBef>
                <a:spcPts val="0"/>
              </a:spcBef>
              <a:spcAft>
                <a:spcPts val="0"/>
              </a:spcAft>
              <a:buClr>
                <a:srgbClr val="80BFB7"/>
              </a:buClr>
              <a:buSzPts val="6000"/>
              <a:buNone/>
              <a:defRPr sz="6000">
                <a:solidFill>
                  <a:srgbClr val="80BFB7"/>
                </a:solidFill>
              </a:defRPr>
            </a:lvl9pPr>
          </a:lstStyle>
          <a:p>
            <a:endParaRPr/>
          </a:p>
        </p:txBody>
      </p:sp>
      <p:grpSp>
        <p:nvGrpSpPr>
          <p:cNvPr id="11" name="Shape 11"/>
          <p:cNvGrpSpPr/>
          <p:nvPr/>
        </p:nvGrpSpPr>
        <p:grpSpPr>
          <a:xfrm rot="10800000">
            <a:off x="8705367" y="28698"/>
            <a:ext cx="410132" cy="5086302"/>
            <a:chOff x="836200" y="238125"/>
            <a:chExt cx="422425" cy="5238750"/>
          </a:xfrm>
        </p:grpSpPr>
        <p:sp>
          <p:nvSpPr>
            <p:cNvPr id="12" name="Shape 12"/>
            <p:cNvSpPr/>
            <p:nvPr/>
          </p:nvSpPr>
          <p:spPr>
            <a:xfrm>
              <a:off x="8362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8362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14"/>
            <p:cNvSpPr/>
            <p:nvPr/>
          </p:nvSpPr>
          <p:spPr>
            <a:xfrm>
              <a:off x="8362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p:nvPr/>
          </p:nvSpPr>
          <p:spPr>
            <a:xfrm>
              <a:off x="8362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8362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8362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 name="Shape 18"/>
            <p:cNvSpPr/>
            <p:nvPr/>
          </p:nvSpPr>
          <p:spPr>
            <a:xfrm>
              <a:off x="8362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 name="Shape 19"/>
            <p:cNvSpPr/>
            <p:nvPr/>
          </p:nvSpPr>
          <p:spPr>
            <a:xfrm>
              <a:off x="8362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8362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8362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 name="Shape 22"/>
            <p:cNvSpPr/>
            <p:nvPr/>
          </p:nvSpPr>
          <p:spPr>
            <a:xfrm>
              <a:off x="8362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 name="Shape 23"/>
            <p:cNvSpPr/>
            <p:nvPr/>
          </p:nvSpPr>
          <p:spPr>
            <a:xfrm>
              <a:off x="8362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 name="Shape 24"/>
            <p:cNvSpPr/>
            <p:nvPr/>
          </p:nvSpPr>
          <p:spPr>
            <a:xfrm>
              <a:off x="8362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p:nvPr/>
          </p:nvSpPr>
          <p:spPr>
            <a:xfrm>
              <a:off x="8362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 name="Shape 26"/>
            <p:cNvSpPr/>
            <p:nvPr/>
          </p:nvSpPr>
          <p:spPr>
            <a:xfrm>
              <a:off x="8362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p:nvPr/>
          </p:nvSpPr>
          <p:spPr>
            <a:xfrm>
              <a:off x="8362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a:off x="8362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a:off x="8362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 name="Shape 30"/>
            <p:cNvSpPr/>
            <p:nvPr/>
          </p:nvSpPr>
          <p:spPr>
            <a:xfrm>
              <a:off x="8362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 name="Shape 31"/>
            <p:cNvSpPr/>
            <p:nvPr/>
          </p:nvSpPr>
          <p:spPr>
            <a:xfrm>
              <a:off x="8362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8362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a:off x="8362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Shape 34"/>
            <p:cNvSpPr/>
            <p:nvPr/>
          </p:nvSpPr>
          <p:spPr>
            <a:xfrm>
              <a:off x="8362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a:off x="8362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 name="Shape 36"/>
            <p:cNvSpPr/>
            <p:nvPr/>
          </p:nvSpPr>
          <p:spPr>
            <a:xfrm>
              <a:off x="8362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p:nvPr/>
          </p:nvSpPr>
          <p:spPr>
            <a:xfrm>
              <a:off x="8362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Shape 38"/>
            <p:cNvSpPr/>
            <p:nvPr/>
          </p:nvSpPr>
          <p:spPr>
            <a:xfrm>
              <a:off x="8362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 name="Shape 39"/>
            <p:cNvSpPr/>
            <p:nvPr/>
          </p:nvSpPr>
          <p:spPr>
            <a:xfrm>
              <a:off x="8362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 name="Shape 40"/>
            <p:cNvSpPr/>
            <p:nvPr/>
          </p:nvSpPr>
          <p:spPr>
            <a:xfrm>
              <a:off x="8362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p:nvPr/>
          </p:nvSpPr>
          <p:spPr>
            <a:xfrm>
              <a:off x="8362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Shape 42"/>
            <p:cNvSpPr/>
            <p:nvPr/>
          </p:nvSpPr>
          <p:spPr>
            <a:xfrm>
              <a:off x="8362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 name="Shape 43"/>
            <p:cNvSpPr/>
            <p:nvPr/>
          </p:nvSpPr>
          <p:spPr>
            <a:xfrm>
              <a:off x="8362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 name="Shape 44"/>
            <p:cNvSpPr/>
            <p:nvPr/>
          </p:nvSpPr>
          <p:spPr>
            <a:xfrm>
              <a:off x="8362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p:nvPr/>
          </p:nvSpPr>
          <p:spPr>
            <a:xfrm>
              <a:off x="8362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a:off x="8362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 name="Shape 47"/>
            <p:cNvSpPr/>
            <p:nvPr/>
          </p:nvSpPr>
          <p:spPr>
            <a:xfrm>
              <a:off x="9867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 name="Shape 48"/>
            <p:cNvSpPr/>
            <p:nvPr/>
          </p:nvSpPr>
          <p:spPr>
            <a:xfrm>
              <a:off x="986700"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 name="Shape 49"/>
            <p:cNvSpPr/>
            <p:nvPr/>
          </p:nvSpPr>
          <p:spPr>
            <a:xfrm>
              <a:off x="986700"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 name="Shape 50"/>
            <p:cNvSpPr/>
            <p:nvPr/>
          </p:nvSpPr>
          <p:spPr>
            <a:xfrm>
              <a:off x="98670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a:off x="9867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p:nvPr/>
          </p:nvSpPr>
          <p:spPr>
            <a:xfrm>
              <a:off x="98670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p:nvPr/>
          </p:nvSpPr>
          <p:spPr>
            <a:xfrm>
              <a:off x="986700"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 name="Shape 54"/>
            <p:cNvSpPr/>
            <p:nvPr/>
          </p:nvSpPr>
          <p:spPr>
            <a:xfrm>
              <a:off x="986700"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p:nvPr/>
          </p:nvSpPr>
          <p:spPr>
            <a:xfrm>
              <a:off x="98670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 name="Shape 56"/>
            <p:cNvSpPr/>
            <p:nvPr/>
          </p:nvSpPr>
          <p:spPr>
            <a:xfrm>
              <a:off x="986700"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 name="Shape 57"/>
            <p:cNvSpPr/>
            <p:nvPr/>
          </p:nvSpPr>
          <p:spPr>
            <a:xfrm>
              <a:off x="9867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986700"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a:off x="98670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Shape 60"/>
            <p:cNvSpPr/>
            <p:nvPr/>
          </p:nvSpPr>
          <p:spPr>
            <a:xfrm>
              <a:off x="986700"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 name="Shape 61"/>
            <p:cNvSpPr/>
            <p:nvPr/>
          </p:nvSpPr>
          <p:spPr>
            <a:xfrm>
              <a:off x="9867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 name="Shape 62"/>
            <p:cNvSpPr/>
            <p:nvPr/>
          </p:nvSpPr>
          <p:spPr>
            <a:xfrm>
              <a:off x="986700"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 name="Shape 63"/>
            <p:cNvSpPr/>
            <p:nvPr/>
          </p:nvSpPr>
          <p:spPr>
            <a:xfrm>
              <a:off x="986700"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 name="Shape 64"/>
            <p:cNvSpPr/>
            <p:nvPr/>
          </p:nvSpPr>
          <p:spPr>
            <a:xfrm>
              <a:off x="98670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 name="Shape 65"/>
            <p:cNvSpPr/>
            <p:nvPr/>
          </p:nvSpPr>
          <p:spPr>
            <a:xfrm>
              <a:off x="9867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9867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986700"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p:nvPr/>
          </p:nvSpPr>
          <p:spPr>
            <a:xfrm>
              <a:off x="98670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 name="Shape 69"/>
            <p:cNvSpPr/>
            <p:nvPr/>
          </p:nvSpPr>
          <p:spPr>
            <a:xfrm>
              <a:off x="98670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 name="Shape 70"/>
            <p:cNvSpPr/>
            <p:nvPr/>
          </p:nvSpPr>
          <p:spPr>
            <a:xfrm>
              <a:off x="11372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Shape 71"/>
            <p:cNvSpPr/>
            <p:nvPr/>
          </p:nvSpPr>
          <p:spPr>
            <a:xfrm>
              <a:off x="11372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11372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11372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p:nvPr/>
          </p:nvSpPr>
          <p:spPr>
            <a:xfrm>
              <a:off x="11372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 name="Shape 75"/>
            <p:cNvSpPr/>
            <p:nvPr/>
          </p:nvSpPr>
          <p:spPr>
            <a:xfrm>
              <a:off x="11372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a:off x="11372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p:nvPr/>
          </p:nvSpPr>
          <p:spPr>
            <a:xfrm>
              <a:off x="11372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 name="Shape 78"/>
            <p:cNvSpPr/>
            <p:nvPr/>
          </p:nvSpPr>
          <p:spPr>
            <a:xfrm>
              <a:off x="11372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 name="Shape 79"/>
            <p:cNvSpPr/>
            <p:nvPr/>
          </p:nvSpPr>
          <p:spPr>
            <a:xfrm>
              <a:off x="11372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 name="Shape 80"/>
            <p:cNvSpPr/>
            <p:nvPr/>
          </p:nvSpPr>
          <p:spPr>
            <a:xfrm>
              <a:off x="11372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Shape 81"/>
            <p:cNvSpPr/>
            <p:nvPr/>
          </p:nvSpPr>
          <p:spPr>
            <a:xfrm>
              <a:off x="11372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11372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a:off x="11372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 name="Shape 84"/>
            <p:cNvSpPr/>
            <p:nvPr/>
          </p:nvSpPr>
          <p:spPr>
            <a:xfrm>
              <a:off x="11372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 name="Shape 85"/>
            <p:cNvSpPr/>
            <p:nvPr/>
          </p:nvSpPr>
          <p:spPr>
            <a:xfrm>
              <a:off x="11372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p:nvPr/>
          </p:nvSpPr>
          <p:spPr>
            <a:xfrm>
              <a:off x="11372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11372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11372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11372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 name="Shape 90"/>
            <p:cNvSpPr/>
            <p:nvPr/>
          </p:nvSpPr>
          <p:spPr>
            <a:xfrm>
              <a:off x="11372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11372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92" name="Shape 92"/>
          <p:cNvGrpSpPr/>
          <p:nvPr/>
        </p:nvGrpSpPr>
        <p:grpSpPr>
          <a:xfrm rot="10800000">
            <a:off x="6659535" y="28698"/>
            <a:ext cx="2309844" cy="5086302"/>
            <a:chOff x="986700" y="238125"/>
            <a:chExt cx="2379075" cy="5238750"/>
          </a:xfrm>
        </p:grpSpPr>
        <p:sp>
          <p:nvSpPr>
            <p:cNvPr id="93" name="Shape 93"/>
            <p:cNvSpPr/>
            <p:nvPr/>
          </p:nvSpPr>
          <p:spPr>
            <a:xfrm>
              <a:off x="98670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 name="Shape 94"/>
            <p:cNvSpPr/>
            <p:nvPr/>
          </p:nvSpPr>
          <p:spPr>
            <a:xfrm>
              <a:off x="98670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 name="Shape 95"/>
            <p:cNvSpPr/>
            <p:nvPr/>
          </p:nvSpPr>
          <p:spPr>
            <a:xfrm>
              <a:off x="9867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 name="Shape 96"/>
            <p:cNvSpPr/>
            <p:nvPr/>
          </p:nvSpPr>
          <p:spPr>
            <a:xfrm>
              <a:off x="986700"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Shape 97"/>
            <p:cNvSpPr/>
            <p:nvPr/>
          </p:nvSpPr>
          <p:spPr>
            <a:xfrm>
              <a:off x="986700"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Shape 98"/>
            <p:cNvSpPr/>
            <p:nvPr/>
          </p:nvSpPr>
          <p:spPr>
            <a:xfrm>
              <a:off x="9867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p:nvPr/>
          </p:nvSpPr>
          <p:spPr>
            <a:xfrm>
              <a:off x="986700"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p:nvPr/>
          </p:nvSpPr>
          <p:spPr>
            <a:xfrm>
              <a:off x="986700"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 name="Shape 101"/>
            <p:cNvSpPr/>
            <p:nvPr/>
          </p:nvSpPr>
          <p:spPr>
            <a:xfrm>
              <a:off x="986700"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 name="Shape 102"/>
            <p:cNvSpPr/>
            <p:nvPr/>
          </p:nvSpPr>
          <p:spPr>
            <a:xfrm>
              <a:off x="986700"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 name="Shape 103"/>
            <p:cNvSpPr/>
            <p:nvPr/>
          </p:nvSpPr>
          <p:spPr>
            <a:xfrm>
              <a:off x="986700"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 name="Shape 104"/>
            <p:cNvSpPr/>
            <p:nvPr/>
          </p:nvSpPr>
          <p:spPr>
            <a:xfrm>
              <a:off x="9867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a:off x="11372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11372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p:nvPr/>
          </p:nvSpPr>
          <p:spPr>
            <a:xfrm>
              <a:off x="11372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a:off x="11372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a:off x="11372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p:nvPr/>
          </p:nvSpPr>
          <p:spPr>
            <a:xfrm>
              <a:off x="11372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 name="Shape 111"/>
            <p:cNvSpPr/>
            <p:nvPr/>
          </p:nvSpPr>
          <p:spPr>
            <a:xfrm>
              <a:off x="11372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 name="Shape 112"/>
            <p:cNvSpPr/>
            <p:nvPr/>
          </p:nvSpPr>
          <p:spPr>
            <a:xfrm>
              <a:off x="11372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a:off x="11372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11372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p:nvPr/>
          </p:nvSpPr>
          <p:spPr>
            <a:xfrm>
              <a:off x="11372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 name="Shape 116"/>
            <p:cNvSpPr/>
            <p:nvPr/>
          </p:nvSpPr>
          <p:spPr>
            <a:xfrm>
              <a:off x="11372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11372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12877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 name="Shape 119"/>
            <p:cNvSpPr/>
            <p:nvPr/>
          </p:nvSpPr>
          <p:spPr>
            <a:xfrm>
              <a:off x="12877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 name="Shape 120"/>
            <p:cNvSpPr/>
            <p:nvPr/>
          </p:nvSpPr>
          <p:spPr>
            <a:xfrm>
              <a:off x="12877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p:nvPr/>
          </p:nvSpPr>
          <p:spPr>
            <a:xfrm>
              <a:off x="12877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a:off x="128772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 name="Shape 123"/>
            <p:cNvSpPr/>
            <p:nvPr/>
          </p:nvSpPr>
          <p:spPr>
            <a:xfrm>
              <a:off x="12877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 name="Shape 124"/>
            <p:cNvSpPr/>
            <p:nvPr/>
          </p:nvSpPr>
          <p:spPr>
            <a:xfrm>
              <a:off x="12877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 name="Shape 125"/>
            <p:cNvSpPr/>
            <p:nvPr/>
          </p:nvSpPr>
          <p:spPr>
            <a:xfrm>
              <a:off x="12877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 name="Shape 126"/>
            <p:cNvSpPr/>
            <p:nvPr/>
          </p:nvSpPr>
          <p:spPr>
            <a:xfrm>
              <a:off x="12877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 name="Shape 127"/>
            <p:cNvSpPr/>
            <p:nvPr/>
          </p:nvSpPr>
          <p:spPr>
            <a:xfrm>
              <a:off x="12877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 name="Shape 128"/>
            <p:cNvSpPr/>
            <p:nvPr/>
          </p:nvSpPr>
          <p:spPr>
            <a:xfrm>
              <a:off x="12877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 name="Shape 129"/>
            <p:cNvSpPr/>
            <p:nvPr/>
          </p:nvSpPr>
          <p:spPr>
            <a:xfrm>
              <a:off x="12877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 name="Shape 130"/>
            <p:cNvSpPr/>
            <p:nvPr/>
          </p:nvSpPr>
          <p:spPr>
            <a:xfrm>
              <a:off x="12877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 name="Shape 131"/>
            <p:cNvSpPr/>
            <p:nvPr/>
          </p:nvSpPr>
          <p:spPr>
            <a:xfrm>
              <a:off x="12877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 name="Shape 132"/>
            <p:cNvSpPr/>
            <p:nvPr/>
          </p:nvSpPr>
          <p:spPr>
            <a:xfrm>
              <a:off x="12877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 name="Shape 133"/>
            <p:cNvSpPr/>
            <p:nvPr/>
          </p:nvSpPr>
          <p:spPr>
            <a:xfrm>
              <a:off x="12877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 name="Shape 134"/>
            <p:cNvSpPr/>
            <p:nvPr/>
          </p:nvSpPr>
          <p:spPr>
            <a:xfrm>
              <a:off x="12877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 name="Shape 135"/>
            <p:cNvSpPr/>
            <p:nvPr/>
          </p:nvSpPr>
          <p:spPr>
            <a:xfrm>
              <a:off x="12877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 name="Shape 136"/>
            <p:cNvSpPr/>
            <p:nvPr/>
          </p:nvSpPr>
          <p:spPr>
            <a:xfrm>
              <a:off x="12877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 name="Shape 137"/>
            <p:cNvSpPr/>
            <p:nvPr/>
          </p:nvSpPr>
          <p:spPr>
            <a:xfrm>
              <a:off x="128772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 name="Shape 138"/>
            <p:cNvSpPr/>
            <p:nvPr/>
          </p:nvSpPr>
          <p:spPr>
            <a:xfrm>
              <a:off x="14382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 name="Shape 139"/>
            <p:cNvSpPr/>
            <p:nvPr/>
          </p:nvSpPr>
          <p:spPr>
            <a:xfrm>
              <a:off x="14382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 name="Shape 140"/>
            <p:cNvSpPr/>
            <p:nvPr/>
          </p:nvSpPr>
          <p:spPr>
            <a:xfrm>
              <a:off x="14382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 name="Shape 141"/>
            <p:cNvSpPr/>
            <p:nvPr/>
          </p:nvSpPr>
          <p:spPr>
            <a:xfrm>
              <a:off x="14382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 name="Shape 142"/>
            <p:cNvSpPr/>
            <p:nvPr/>
          </p:nvSpPr>
          <p:spPr>
            <a:xfrm>
              <a:off x="14382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 name="Shape 143"/>
            <p:cNvSpPr/>
            <p:nvPr/>
          </p:nvSpPr>
          <p:spPr>
            <a:xfrm>
              <a:off x="14382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 name="Shape 144"/>
            <p:cNvSpPr/>
            <p:nvPr/>
          </p:nvSpPr>
          <p:spPr>
            <a:xfrm>
              <a:off x="14382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 name="Shape 145"/>
            <p:cNvSpPr/>
            <p:nvPr/>
          </p:nvSpPr>
          <p:spPr>
            <a:xfrm>
              <a:off x="14382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 name="Shape 146"/>
            <p:cNvSpPr/>
            <p:nvPr/>
          </p:nvSpPr>
          <p:spPr>
            <a:xfrm>
              <a:off x="14382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 name="Shape 147"/>
            <p:cNvSpPr/>
            <p:nvPr/>
          </p:nvSpPr>
          <p:spPr>
            <a:xfrm>
              <a:off x="14382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 name="Shape 148"/>
            <p:cNvSpPr/>
            <p:nvPr/>
          </p:nvSpPr>
          <p:spPr>
            <a:xfrm>
              <a:off x="14382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 name="Shape 149"/>
            <p:cNvSpPr/>
            <p:nvPr/>
          </p:nvSpPr>
          <p:spPr>
            <a:xfrm>
              <a:off x="14382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 name="Shape 150"/>
            <p:cNvSpPr/>
            <p:nvPr/>
          </p:nvSpPr>
          <p:spPr>
            <a:xfrm>
              <a:off x="14382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 name="Shape 151"/>
            <p:cNvSpPr/>
            <p:nvPr/>
          </p:nvSpPr>
          <p:spPr>
            <a:xfrm>
              <a:off x="14382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 name="Shape 152"/>
            <p:cNvSpPr/>
            <p:nvPr/>
          </p:nvSpPr>
          <p:spPr>
            <a:xfrm>
              <a:off x="14382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 name="Shape 153"/>
            <p:cNvSpPr/>
            <p:nvPr/>
          </p:nvSpPr>
          <p:spPr>
            <a:xfrm>
              <a:off x="14382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 name="Shape 154"/>
            <p:cNvSpPr/>
            <p:nvPr/>
          </p:nvSpPr>
          <p:spPr>
            <a:xfrm>
              <a:off x="14382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 name="Shape 155"/>
            <p:cNvSpPr/>
            <p:nvPr/>
          </p:nvSpPr>
          <p:spPr>
            <a:xfrm>
              <a:off x="14382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 name="Shape 156"/>
            <p:cNvSpPr/>
            <p:nvPr/>
          </p:nvSpPr>
          <p:spPr>
            <a:xfrm>
              <a:off x="14382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 name="Shape 157"/>
            <p:cNvSpPr/>
            <p:nvPr/>
          </p:nvSpPr>
          <p:spPr>
            <a:xfrm>
              <a:off x="14382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 name="Shape 158"/>
            <p:cNvSpPr/>
            <p:nvPr/>
          </p:nvSpPr>
          <p:spPr>
            <a:xfrm>
              <a:off x="14382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 name="Shape 159"/>
            <p:cNvSpPr/>
            <p:nvPr/>
          </p:nvSpPr>
          <p:spPr>
            <a:xfrm>
              <a:off x="14382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 name="Shape 160"/>
            <p:cNvSpPr/>
            <p:nvPr/>
          </p:nvSpPr>
          <p:spPr>
            <a:xfrm>
              <a:off x="14382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 name="Shape 161"/>
            <p:cNvSpPr/>
            <p:nvPr/>
          </p:nvSpPr>
          <p:spPr>
            <a:xfrm>
              <a:off x="14382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 name="Shape 162"/>
            <p:cNvSpPr/>
            <p:nvPr/>
          </p:nvSpPr>
          <p:spPr>
            <a:xfrm>
              <a:off x="14382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 name="Shape 163"/>
            <p:cNvSpPr/>
            <p:nvPr/>
          </p:nvSpPr>
          <p:spPr>
            <a:xfrm>
              <a:off x="14382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 name="Shape 164"/>
            <p:cNvSpPr/>
            <p:nvPr/>
          </p:nvSpPr>
          <p:spPr>
            <a:xfrm>
              <a:off x="14382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 name="Shape 165"/>
            <p:cNvSpPr/>
            <p:nvPr/>
          </p:nvSpPr>
          <p:spPr>
            <a:xfrm>
              <a:off x="14382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 name="Shape 166"/>
            <p:cNvSpPr/>
            <p:nvPr/>
          </p:nvSpPr>
          <p:spPr>
            <a:xfrm>
              <a:off x="14382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 name="Shape 167"/>
            <p:cNvSpPr/>
            <p:nvPr/>
          </p:nvSpPr>
          <p:spPr>
            <a:xfrm>
              <a:off x="14382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 name="Shape 168"/>
            <p:cNvSpPr/>
            <p:nvPr/>
          </p:nvSpPr>
          <p:spPr>
            <a:xfrm>
              <a:off x="14382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 name="Shape 169"/>
            <p:cNvSpPr/>
            <p:nvPr/>
          </p:nvSpPr>
          <p:spPr>
            <a:xfrm>
              <a:off x="15887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 name="Shape 170"/>
            <p:cNvSpPr/>
            <p:nvPr/>
          </p:nvSpPr>
          <p:spPr>
            <a:xfrm>
              <a:off x="15887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 name="Shape 171"/>
            <p:cNvSpPr/>
            <p:nvPr/>
          </p:nvSpPr>
          <p:spPr>
            <a:xfrm>
              <a:off x="15887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 name="Shape 172"/>
            <p:cNvSpPr/>
            <p:nvPr/>
          </p:nvSpPr>
          <p:spPr>
            <a:xfrm>
              <a:off x="15887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 name="Shape 173"/>
            <p:cNvSpPr/>
            <p:nvPr/>
          </p:nvSpPr>
          <p:spPr>
            <a:xfrm>
              <a:off x="15887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 name="Shape 174"/>
            <p:cNvSpPr/>
            <p:nvPr/>
          </p:nvSpPr>
          <p:spPr>
            <a:xfrm>
              <a:off x="15887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 name="Shape 175"/>
            <p:cNvSpPr/>
            <p:nvPr/>
          </p:nvSpPr>
          <p:spPr>
            <a:xfrm>
              <a:off x="15887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 name="Shape 176"/>
            <p:cNvSpPr/>
            <p:nvPr/>
          </p:nvSpPr>
          <p:spPr>
            <a:xfrm>
              <a:off x="15887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 name="Shape 177"/>
            <p:cNvSpPr/>
            <p:nvPr/>
          </p:nvSpPr>
          <p:spPr>
            <a:xfrm>
              <a:off x="15887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 name="Shape 178"/>
            <p:cNvSpPr/>
            <p:nvPr/>
          </p:nvSpPr>
          <p:spPr>
            <a:xfrm>
              <a:off x="15887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 name="Shape 179"/>
            <p:cNvSpPr/>
            <p:nvPr/>
          </p:nvSpPr>
          <p:spPr>
            <a:xfrm>
              <a:off x="15887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 name="Shape 180"/>
            <p:cNvSpPr/>
            <p:nvPr/>
          </p:nvSpPr>
          <p:spPr>
            <a:xfrm>
              <a:off x="15887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 name="Shape 181"/>
            <p:cNvSpPr/>
            <p:nvPr/>
          </p:nvSpPr>
          <p:spPr>
            <a:xfrm>
              <a:off x="15887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 name="Shape 182"/>
            <p:cNvSpPr/>
            <p:nvPr/>
          </p:nvSpPr>
          <p:spPr>
            <a:xfrm>
              <a:off x="15887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 name="Shape 183"/>
            <p:cNvSpPr/>
            <p:nvPr/>
          </p:nvSpPr>
          <p:spPr>
            <a:xfrm>
              <a:off x="15887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4" name="Shape 184"/>
            <p:cNvSpPr/>
            <p:nvPr/>
          </p:nvSpPr>
          <p:spPr>
            <a:xfrm>
              <a:off x="15887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 name="Shape 185"/>
            <p:cNvSpPr/>
            <p:nvPr/>
          </p:nvSpPr>
          <p:spPr>
            <a:xfrm>
              <a:off x="15887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 name="Shape 186"/>
            <p:cNvSpPr/>
            <p:nvPr/>
          </p:nvSpPr>
          <p:spPr>
            <a:xfrm>
              <a:off x="15887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 name="Shape 187"/>
            <p:cNvSpPr/>
            <p:nvPr/>
          </p:nvSpPr>
          <p:spPr>
            <a:xfrm>
              <a:off x="15887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 name="Shape 188"/>
            <p:cNvSpPr/>
            <p:nvPr/>
          </p:nvSpPr>
          <p:spPr>
            <a:xfrm>
              <a:off x="17392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 name="Shape 189"/>
            <p:cNvSpPr/>
            <p:nvPr/>
          </p:nvSpPr>
          <p:spPr>
            <a:xfrm>
              <a:off x="17392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 name="Shape 190"/>
            <p:cNvSpPr/>
            <p:nvPr/>
          </p:nvSpPr>
          <p:spPr>
            <a:xfrm>
              <a:off x="17392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 name="Shape 191"/>
            <p:cNvSpPr/>
            <p:nvPr/>
          </p:nvSpPr>
          <p:spPr>
            <a:xfrm>
              <a:off x="17392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 name="Shape 192"/>
            <p:cNvSpPr/>
            <p:nvPr/>
          </p:nvSpPr>
          <p:spPr>
            <a:xfrm>
              <a:off x="17392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 name="Shape 193"/>
            <p:cNvSpPr/>
            <p:nvPr/>
          </p:nvSpPr>
          <p:spPr>
            <a:xfrm>
              <a:off x="17392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 name="Shape 194"/>
            <p:cNvSpPr/>
            <p:nvPr/>
          </p:nvSpPr>
          <p:spPr>
            <a:xfrm>
              <a:off x="17392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 name="Shape 195"/>
            <p:cNvSpPr/>
            <p:nvPr/>
          </p:nvSpPr>
          <p:spPr>
            <a:xfrm>
              <a:off x="17392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 name="Shape 196"/>
            <p:cNvSpPr/>
            <p:nvPr/>
          </p:nvSpPr>
          <p:spPr>
            <a:xfrm>
              <a:off x="17392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 name="Shape 197"/>
            <p:cNvSpPr/>
            <p:nvPr/>
          </p:nvSpPr>
          <p:spPr>
            <a:xfrm>
              <a:off x="17392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 name="Shape 198"/>
            <p:cNvSpPr/>
            <p:nvPr/>
          </p:nvSpPr>
          <p:spPr>
            <a:xfrm>
              <a:off x="17392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 name="Shape 199"/>
            <p:cNvSpPr/>
            <p:nvPr/>
          </p:nvSpPr>
          <p:spPr>
            <a:xfrm>
              <a:off x="18897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 name="Shape 200"/>
            <p:cNvSpPr/>
            <p:nvPr/>
          </p:nvSpPr>
          <p:spPr>
            <a:xfrm>
              <a:off x="188975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 name="Shape 201"/>
            <p:cNvSpPr/>
            <p:nvPr/>
          </p:nvSpPr>
          <p:spPr>
            <a:xfrm>
              <a:off x="188975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 name="Shape 202"/>
            <p:cNvSpPr/>
            <p:nvPr/>
          </p:nvSpPr>
          <p:spPr>
            <a:xfrm>
              <a:off x="18897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 name="Shape 203"/>
            <p:cNvSpPr/>
            <p:nvPr/>
          </p:nvSpPr>
          <p:spPr>
            <a:xfrm>
              <a:off x="18897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 name="Shape 204"/>
            <p:cNvSpPr/>
            <p:nvPr/>
          </p:nvSpPr>
          <p:spPr>
            <a:xfrm>
              <a:off x="204027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 name="Shape 205"/>
            <p:cNvSpPr/>
            <p:nvPr/>
          </p:nvSpPr>
          <p:spPr>
            <a:xfrm>
              <a:off x="204027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 name="Shape 206"/>
            <p:cNvSpPr/>
            <p:nvPr/>
          </p:nvSpPr>
          <p:spPr>
            <a:xfrm>
              <a:off x="204027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 name="Shape 207"/>
            <p:cNvSpPr/>
            <p:nvPr/>
          </p:nvSpPr>
          <p:spPr>
            <a:xfrm>
              <a:off x="21907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 name="Shape 208"/>
            <p:cNvSpPr/>
            <p:nvPr/>
          </p:nvSpPr>
          <p:spPr>
            <a:xfrm>
              <a:off x="23413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 name="Shape 209"/>
            <p:cNvSpPr/>
            <p:nvPr/>
          </p:nvSpPr>
          <p:spPr>
            <a:xfrm>
              <a:off x="26423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 name="Shape 210"/>
            <p:cNvSpPr/>
            <p:nvPr/>
          </p:nvSpPr>
          <p:spPr>
            <a:xfrm>
              <a:off x="26423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 name="Shape 211"/>
            <p:cNvSpPr/>
            <p:nvPr/>
          </p:nvSpPr>
          <p:spPr>
            <a:xfrm>
              <a:off x="32443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12" name="Shape 212"/>
          <p:cNvGrpSpPr/>
          <p:nvPr/>
        </p:nvGrpSpPr>
        <p:grpSpPr>
          <a:xfrm rot="10800000">
            <a:off x="6367294" y="28698"/>
            <a:ext cx="2017554" cy="5086302"/>
            <a:chOff x="1588750" y="238125"/>
            <a:chExt cx="2078025" cy="5238750"/>
          </a:xfrm>
        </p:grpSpPr>
        <p:sp>
          <p:nvSpPr>
            <p:cNvPr id="213" name="Shape 213"/>
            <p:cNvSpPr/>
            <p:nvPr/>
          </p:nvSpPr>
          <p:spPr>
            <a:xfrm>
              <a:off x="15887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 name="Shape 214"/>
            <p:cNvSpPr/>
            <p:nvPr/>
          </p:nvSpPr>
          <p:spPr>
            <a:xfrm>
              <a:off x="15887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 name="Shape 215"/>
            <p:cNvSpPr/>
            <p:nvPr/>
          </p:nvSpPr>
          <p:spPr>
            <a:xfrm>
              <a:off x="15887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 name="Shape 216"/>
            <p:cNvSpPr/>
            <p:nvPr/>
          </p:nvSpPr>
          <p:spPr>
            <a:xfrm>
              <a:off x="15887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 name="Shape 217"/>
            <p:cNvSpPr/>
            <p:nvPr/>
          </p:nvSpPr>
          <p:spPr>
            <a:xfrm>
              <a:off x="15887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 name="Shape 218"/>
            <p:cNvSpPr/>
            <p:nvPr/>
          </p:nvSpPr>
          <p:spPr>
            <a:xfrm>
              <a:off x="15887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 name="Shape 219"/>
            <p:cNvSpPr/>
            <p:nvPr/>
          </p:nvSpPr>
          <p:spPr>
            <a:xfrm>
              <a:off x="17392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 name="Shape 220"/>
            <p:cNvSpPr/>
            <p:nvPr/>
          </p:nvSpPr>
          <p:spPr>
            <a:xfrm>
              <a:off x="17392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 name="Shape 221"/>
            <p:cNvSpPr/>
            <p:nvPr/>
          </p:nvSpPr>
          <p:spPr>
            <a:xfrm>
              <a:off x="17392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 name="Shape 222"/>
            <p:cNvSpPr/>
            <p:nvPr/>
          </p:nvSpPr>
          <p:spPr>
            <a:xfrm>
              <a:off x="17392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 name="Shape 223"/>
            <p:cNvSpPr/>
            <p:nvPr/>
          </p:nvSpPr>
          <p:spPr>
            <a:xfrm>
              <a:off x="17392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 name="Shape 224"/>
            <p:cNvSpPr/>
            <p:nvPr/>
          </p:nvSpPr>
          <p:spPr>
            <a:xfrm>
              <a:off x="17392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 name="Shape 225"/>
            <p:cNvSpPr/>
            <p:nvPr/>
          </p:nvSpPr>
          <p:spPr>
            <a:xfrm>
              <a:off x="17392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 name="Shape 226"/>
            <p:cNvSpPr/>
            <p:nvPr/>
          </p:nvSpPr>
          <p:spPr>
            <a:xfrm>
              <a:off x="188975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 name="Shape 227"/>
            <p:cNvSpPr/>
            <p:nvPr/>
          </p:nvSpPr>
          <p:spPr>
            <a:xfrm>
              <a:off x="188975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 name="Shape 228"/>
            <p:cNvSpPr/>
            <p:nvPr/>
          </p:nvSpPr>
          <p:spPr>
            <a:xfrm>
              <a:off x="188975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 name="Shape 229"/>
            <p:cNvSpPr/>
            <p:nvPr/>
          </p:nvSpPr>
          <p:spPr>
            <a:xfrm>
              <a:off x="188975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 name="Shape 230"/>
            <p:cNvSpPr/>
            <p:nvPr/>
          </p:nvSpPr>
          <p:spPr>
            <a:xfrm>
              <a:off x="18897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 name="Shape 231"/>
            <p:cNvSpPr/>
            <p:nvPr/>
          </p:nvSpPr>
          <p:spPr>
            <a:xfrm>
              <a:off x="188975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 name="Shape 232"/>
            <p:cNvSpPr/>
            <p:nvPr/>
          </p:nvSpPr>
          <p:spPr>
            <a:xfrm>
              <a:off x="188975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 name="Shape 233"/>
            <p:cNvSpPr/>
            <p:nvPr/>
          </p:nvSpPr>
          <p:spPr>
            <a:xfrm>
              <a:off x="188975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 name="Shape 234"/>
            <p:cNvSpPr/>
            <p:nvPr/>
          </p:nvSpPr>
          <p:spPr>
            <a:xfrm>
              <a:off x="188975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 name="Shape 235"/>
            <p:cNvSpPr/>
            <p:nvPr/>
          </p:nvSpPr>
          <p:spPr>
            <a:xfrm>
              <a:off x="18897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 name="Shape 236"/>
            <p:cNvSpPr/>
            <p:nvPr/>
          </p:nvSpPr>
          <p:spPr>
            <a:xfrm>
              <a:off x="188975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 name="Shape 237"/>
            <p:cNvSpPr/>
            <p:nvPr/>
          </p:nvSpPr>
          <p:spPr>
            <a:xfrm>
              <a:off x="188975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 name="Shape 238"/>
            <p:cNvSpPr/>
            <p:nvPr/>
          </p:nvSpPr>
          <p:spPr>
            <a:xfrm>
              <a:off x="188975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 name="Shape 239"/>
            <p:cNvSpPr/>
            <p:nvPr/>
          </p:nvSpPr>
          <p:spPr>
            <a:xfrm>
              <a:off x="188975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0" name="Shape 240"/>
            <p:cNvSpPr/>
            <p:nvPr/>
          </p:nvSpPr>
          <p:spPr>
            <a:xfrm>
              <a:off x="188975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1" name="Shape 241"/>
            <p:cNvSpPr/>
            <p:nvPr/>
          </p:nvSpPr>
          <p:spPr>
            <a:xfrm>
              <a:off x="188975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2" name="Shape 242"/>
            <p:cNvSpPr/>
            <p:nvPr/>
          </p:nvSpPr>
          <p:spPr>
            <a:xfrm>
              <a:off x="18897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3" name="Shape 243"/>
            <p:cNvSpPr/>
            <p:nvPr/>
          </p:nvSpPr>
          <p:spPr>
            <a:xfrm>
              <a:off x="188975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4" name="Shape 244"/>
            <p:cNvSpPr/>
            <p:nvPr/>
          </p:nvSpPr>
          <p:spPr>
            <a:xfrm>
              <a:off x="188975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5" name="Shape 245"/>
            <p:cNvSpPr/>
            <p:nvPr/>
          </p:nvSpPr>
          <p:spPr>
            <a:xfrm>
              <a:off x="204027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6" name="Shape 246"/>
            <p:cNvSpPr/>
            <p:nvPr/>
          </p:nvSpPr>
          <p:spPr>
            <a:xfrm>
              <a:off x="204027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7" name="Shape 247"/>
            <p:cNvSpPr/>
            <p:nvPr/>
          </p:nvSpPr>
          <p:spPr>
            <a:xfrm>
              <a:off x="204027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8" name="Shape 248"/>
            <p:cNvSpPr/>
            <p:nvPr/>
          </p:nvSpPr>
          <p:spPr>
            <a:xfrm>
              <a:off x="204027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49" name="Shape 249"/>
            <p:cNvSpPr/>
            <p:nvPr/>
          </p:nvSpPr>
          <p:spPr>
            <a:xfrm>
              <a:off x="204027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0" name="Shape 250"/>
            <p:cNvSpPr/>
            <p:nvPr/>
          </p:nvSpPr>
          <p:spPr>
            <a:xfrm>
              <a:off x="204027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1" name="Shape 251"/>
            <p:cNvSpPr/>
            <p:nvPr/>
          </p:nvSpPr>
          <p:spPr>
            <a:xfrm>
              <a:off x="204027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2" name="Shape 252"/>
            <p:cNvSpPr/>
            <p:nvPr/>
          </p:nvSpPr>
          <p:spPr>
            <a:xfrm>
              <a:off x="204027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3" name="Shape 253"/>
            <p:cNvSpPr/>
            <p:nvPr/>
          </p:nvSpPr>
          <p:spPr>
            <a:xfrm>
              <a:off x="204027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4" name="Shape 254"/>
            <p:cNvSpPr/>
            <p:nvPr/>
          </p:nvSpPr>
          <p:spPr>
            <a:xfrm>
              <a:off x="204027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5" name="Shape 255"/>
            <p:cNvSpPr/>
            <p:nvPr/>
          </p:nvSpPr>
          <p:spPr>
            <a:xfrm>
              <a:off x="204027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6" name="Shape 256"/>
            <p:cNvSpPr/>
            <p:nvPr/>
          </p:nvSpPr>
          <p:spPr>
            <a:xfrm>
              <a:off x="204027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7" name="Shape 257"/>
            <p:cNvSpPr/>
            <p:nvPr/>
          </p:nvSpPr>
          <p:spPr>
            <a:xfrm>
              <a:off x="204027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8" name="Shape 258"/>
            <p:cNvSpPr/>
            <p:nvPr/>
          </p:nvSpPr>
          <p:spPr>
            <a:xfrm>
              <a:off x="204027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9" name="Shape 259"/>
            <p:cNvSpPr/>
            <p:nvPr/>
          </p:nvSpPr>
          <p:spPr>
            <a:xfrm>
              <a:off x="204027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0" name="Shape 260"/>
            <p:cNvSpPr/>
            <p:nvPr/>
          </p:nvSpPr>
          <p:spPr>
            <a:xfrm>
              <a:off x="204027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1" name="Shape 261"/>
            <p:cNvSpPr/>
            <p:nvPr/>
          </p:nvSpPr>
          <p:spPr>
            <a:xfrm>
              <a:off x="204027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2" name="Shape 262"/>
            <p:cNvSpPr/>
            <p:nvPr/>
          </p:nvSpPr>
          <p:spPr>
            <a:xfrm>
              <a:off x="204027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3" name="Shape 263"/>
            <p:cNvSpPr/>
            <p:nvPr/>
          </p:nvSpPr>
          <p:spPr>
            <a:xfrm>
              <a:off x="204027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4" name="Shape 264"/>
            <p:cNvSpPr/>
            <p:nvPr/>
          </p:nvSpPr>
          <p:spPr>
            <a:xfrm>
              <a:off x="2190775"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5" name="Shape 265"/>
            <p:cNvSpPr/>
            <p:nvPr/>
          </p:nvSpPr>
          <p:spPr>
            <a:xfrm>
              <a:off x="2190775"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6" name="Shape 266"/>
            <p:cNvSpPr/>
            <p:nvPr/>
          </p:nvSpPr>
          <p:spPr>
            <a:xfrm>
              <a:off x="2190775"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7" name="Shape 267"/>
            <p:cNvSpPr/>
            <p:nvPr/>
          </p:nvSpPr>
          <p:spPr>
            <a:xfrm>
              <a:off x="2190775"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8" name="Shape 268"/>
            <p:cNvSpPr/>
            <p:nvPr/>
          </p:nvSpPr>
          <p:spPr>
            <a:xfrm>
              <a:off x="21907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9" name="Shape 269"/>
            <p:cNvSpPr/>
            <p:nvPr/>
          </p:nvSpPr>
          <p:spPr>
            <a:xfrm>
              <a:off x="21907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0" name="Shape 270"/>
            <p:cNvSpPr/>
            <p:nvPr/>
          </p:nvSpPr>
          <p:spPr>
            <a:xfrm>
              <a:off x="2190775"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1" name="Shape 271"/>
            <p:cNvSpPr/>
            <p:nvPr/>
          </p:nvSpPr>
          <p:spPr>
            <a:xfrm>
              <a:off x="2190775"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2" name="Shape 272"/>
            <p:cNvSpPr/>
            <p:nvPr/>
          </p:nvSpPr>
          <p:spPr>
            <a:xfrm>
              <a:off x="21907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3" name="Shape 273"/>
            <p:cNvSpPr/>
            <p:nvPr/>
          </p:nvSpPr>
          <p:spPr>
            <a:xfrm>
              <a:off x="2190775"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4" name="Shape 274"/>
            <p:cNvSpPr/>
            <p:nvPr/>
          </p:nvSpPr>
          <p:spPr>
            <a:xfrm>
              <a:off x="21907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5" name="Shape 275"/>
            <p:cNvSpPr/>
            <p:nvPr/>
          </p:nvSpPr>
          <p:spPr>
            <a:xfrm>
              <a:off x="2190775"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6" name="Shape 276"/>
            <p:cNvSpPr/>
            <p:nvPr/>
          </p:nvSpPr>
          <p:spPr>
            <a:xfrm>
              <a:off x="21907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7" name="Shape 277"/>
            <p:cNvSpPr/>
            <p:nvPr/>
          </p:nvSpPr>
          <p:spPr>
            <a:xfrm>
              <a:off x="21907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8" name="Shape 278"/>
            <p:cNvSpPr/>
            <p:nvPr/>
          </p:nvSpPr>
          <p:spPr>
            <a:xfrm>
              <a:off x="21907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9" name="Shape 279"/>
            <p:cNvSpPr/>
            <p:nvPr/>
          </p:nvSpPr>
          <p:spPr>
            <a:xfrm>
              <a:off x="2190775"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0" name="Shape 280"/>
            <p:cNvSpPr/>
            <p:nvPr/>
          </p:nvSpPr>
          <p:spPr>
            <a:xfrm>
              <a:off x="21907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1" name="Shape 281"/>
            <p:cNvSpPr/>
            <p:nvPr/>
          </p:nvSpPr>
          <p:spPr>
            <a:xfrm>
              <a:off x="21907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2" name="Shape 282"/>
            <p:cNvSpPr/>
            <p:nvPr/>
          </p:nvSpPr>
          <p:spPr>
            <a:xfrm>
              <a:off x="2190775"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3" name="Shape 283"/>
            <p:cNvSpPr/>
            <p:nvPr/>
          </p:nvSpPr>
          <p:spPr>
            <a:xfrm>
              <a:off x="21907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4" name="Shape 284"/>
            <p:cNvSpPr/>
            <p:nvPr/>
          </p:nvSpPr>
          <p:spPr>
            <a:xfrm>
              <a:off x="2190775"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5" name="Shape 285"/>
            <p:cNvSpPr/>
            <p:nvPr/>
          </p:nvSpPr>
          <p:spPr>
            <a:xfrm>
              <a:off x="2190775"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6" name="Shape 286"/>
            <p:cNvSpPr/>
            <p:nvPr/>
          </p:nvSpPr>
          <p:spPr>
            <a:xfrm>
              <a:off x="21907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7" name="Shape 287"/>
            <p:cNvSpPr/>
            <p:nvPr/>
          </p:nvSpPr>
          <p:spPr>
            <a:xfrm>
              <a:off x="21907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8" name="Shape 288"/>
            <p:cNvSpPr/>
            <p:nvPr/>
          </p:nvSpPr>
          <p:spPr>
            <a:xfrm>
              <a:off x="2190775"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9" name="Shape 289"/>
            <p:cNvSpPr/>
            <p:nvPr/>
          </p:nvSpPr>
          <p:spPr>
            <a:xfrm>
              <a:off x="23413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0" name="Shape 290"/>
            <p:cNvSpPr/>
            <p:nvPr/>
          </p:nvSpPr>
          <p:spPr>
            <a:xfrm>
              <a:off x="23413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1" name="Shape 291"/>
            <p:cNvSpPr/>
            <p:nvPr/>
          </p:nvSpPr>
          <p:spPr>
            <a:xfrm>
              <a:off x="23413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2" name="Shape 292"/>
            <p:cNvSpPr/>
            <p:nvPr/>
          </p:nvSpPr>
          <p:spPr>
            <a:xfrm>
              <a:off x="23413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3" name="Shape 293"/>
            <p:cNvSpPr/>
            <p:nvPr/>
          </p:nvSpPr>
          <p:spPr>
            <a:xfrm>
              <a:off x="23413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4" name="Shape 294"/>
            <p:cNvSpPr/>
            <p:nvPr/>
          </p:nvSpPr>
          <p:spPr>
            <a:xfrm>
              <a:off x="23413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5" name="Shape 295"/>
            <p:cNvSpPr/>
            <p:nvPr/>
          </p:nvSpPr>
          <p:spPr>
            <a:xfrm>
              <a:off x="23413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 name="Shape 296"/>
            <p:cNvSpPr/>
            <p:nvPr/>
          </p:nvSpPr>
          <p:spPr>
            <a:xfrm>
              <a:off x="23413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 name="Shape 297"/>
            <p:cNvSpPr/>
            <p:nvPr/>
          </p:nvSpPr>
          <p:spPr>
            <a:xfrm>
              <a:off x="23413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 name="Shape 298"/>
            <p:cNvSpPr/>
            <p:nvPr/>
          </p:nvSpPr>
          <p:spPr>
            <a:xfrm>
              <a:off x="23413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 name="Shape 299"/>
            <p:cNvSpPr/>
            <p:nvPr/>
          </p:nvSpPr>
          <p:spPr>
            <a:xfrm>
              <a:off x="23413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 name="Shape 300"/>
            <p:cNvSpPr/>
            <p:nvPr/>
          </p:nvSpPr>
          <p:spPr>
            <a:xfrm>
              <a:off x="23413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 name="Shape 301"/>
            <p:cNvSpPr/>
            <p:nvPr/>
          </p:nvSpPr>
          <p:spPr>
            <a:xfrm>
              <a:off x="23413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 name="Shape 302"/>
            <p:cNvSpPr/>
            <p:nvPr/>
          </p:nvSpPr>
          <p:spPr>
            <a:xfrm>
              <a:off x="23413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 name="Shape 303"/>
            <p:cNvSpPr/>
            <p:nvPr/>
          </p:nvSpPr>
          <p:spPr>
            <a:xfrm>
              <a:off x="23413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 name="Shape 304"/>
            <p:cNvSpPr/>
            <p:nvPr/>
          </p:nvSpPr>
          <p:spPr>
            <a:xfrm>
              <a:off x="23413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 name="Shape 305"/>
            <p:cNvSpPr/>
            <p:nvPr/>
          </p:nvSpPr>
          <p:spPr>
            <a:xfrm>
              <a:off x="23413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 name="Shape 306"/>
            <p:cNvSpPr/>
            <p:nvPr/>
          </p:nvSpPr>
          <p:spPr>
            <a:xfrm>
              <a:off x="23413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 name="Shape 307"/>
            <p:cNvSpPr/>
            <p:nvPr/>
          </p:nvSpPr>
          <p:spPr>
            <a:xfrm>
              <a:off x="23413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 name="Shape 308"/>
            <p:cNvSpPr/>
            <p:nvPr/>
          </p:nvSpPr>
          <p:spPr>
            <a:xfrm>
              <a:off x="23413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 name="Shape 309"/>
            <p:cNvSpPr/>
            <p:nvPr/>
          </p:nvSpPr>
          <p:spPr>
            <a:xfrm>
              <a:off x="23413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 name="Shape 310"/>
            <p:cNvSpPr/>
            <p:nvPr/>
          </p:nvSpPr>
          <p:spPr>
            <a:xfrm>
              <a:off x="23413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 name="Shape 311"/>
            <p:cNvSpPr/>
            <p:nvPr/>
          </p:nvSpPr>
          <p:spPr>
            <a:xfrm>
              <a:off x="23413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 name="Shape 312"/>
            <p:cNvSpPr/>
            <p:nvPr/>
          </p:nvSpPr>
          <p:spPr>
            <a:xfrm>
              <a:off x="23413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 name="Shape 313"/>
            <p:cNvSpPr/>
            <p:nvPr/>
          </p:nvSpPr>
          <p:spPr>
            <a:xfrm>
              <a:off x="23413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 name="Shape 314"/>
            <p:cNvSpPr/>
            <p:nvPr/>
          </p:nvSpPr>
          <p:spPr>
            <a:xfrm>
              <a:off x="23413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 name="Shape 315"/>
            <p:cNvSpPr/>
            <p:nvPr/>
          </p:nvSpPr>
          <p:spPr>
            <a:xfrm>
              <a:off x="249180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 name="Shape 316"/>
            <p:cNvSpPr/>
            <p:nvPr/>
          </p:nvSpPr>
          <p:spPr>
            <a:xfrm>
              <a:off x="24918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 name="Shape 317"/>
            <p:cNvSpPr/>
            <p:nvPr/>
          </p:nvSpPr>
          <p:spPr>
            <a:xfrm>
              <a:off x="249180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 name="Shape 318"/>
            <p:cNvSpPr/>
            <p:nvPr/>
          </p:nvSpPr>
          <p:spPr>
            <a:xfrm>
              <a:off x="249180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 name="Shape 319"/>
            <p:cNvSpPr/>
            <p:nvPr/>
          </p:nvSpPr>
          <p:spPr>
            <a:xfrm>
              <a:off x="249180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 name="Shape 320"/>
            <p:cNvSpPr/>
            <p:nvPr/>
          </p:nvSpPr>
          <p:spPr>
            <a:xfrm>
              <a:off x="249180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 name="Shape 321"/>
            <p:cNvSpPr/>
            <p:nvPr/>
          </p:nvSpPr>
          <p:spPr>
            <a:xfrm>
              <a:off x="249180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 name="Shape 322"/>
            <p:cNvSpPr/>
            <p:nvPr/>
          </p:nvSpPr>
          <p:spPr>
            <a:xfrm>
              <a:off x="249180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 name="Shape 323"/>
            <p:cNvSpPr/>
            <p:nvPr/>
          </p:nvSpPr>
          <p:spPr>
            <a:xfrm>
              <a:off x="249180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 name="Shape 324"/>
            <p:cNvSpPr/>
            <p:nvPr/>
          </p:nvSpPr>
          <p:spPr>
            <a:xfrm>
              <a:off x="249180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 name="Shape 325"/>
            <p:cNvSpPr/>
            <p:nvPr/>
          </p:nvSpPr>
          <p:spPr>
            <a:xfrm>
              <a:off x="249180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 name="Shape 326"/>
            <p:cNvSpPr/>
            <p:nvPr/>
          </p:nvSpPr>
          <p:spPr>
            <a:xfrm>
              <a:off x="24918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 name="Shape 327"/>
            <p:cNvSpPr/>
            <p:nvPr/>
          </p:nvSpPr>
          <p:spPr>
            <a:xfrm>
              <a:off x="249180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 name="Shape 328"/>
            <p:cNvSpPr/>
            <p:nvPr/>
          </p:nvSpPr>
          <p:spPr>
            <a:xfrm>
              <a:off x="249180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 name="Shape 329"/>
            <p:cNvSpPr/>
            <p:nvPr/>
          </p:nvSpPr>
          <p:spPr>
            <a:xfrm>
              <a:off x="249180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 name="Shape 330"/>
            <p:cNvSpPr/>
            <p:nvPr/>
          </p:nvSpPr>
          <p:spPr>
            <a:xfrm>
              <a:off x="249180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 name="Shape 331"/>
            <p:cNvSpPr/>
            <p:nvPr/>
          </p:nvSpPr>
          <p:spPr>
            <a:xfrm>
              <a:off x="249180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 name="Shape 332"/>
            <p:cNvSpPr/>
            <p:nvPr/>
          </p:nvSpPr>
          <p:spPr>
            <a:xfrm>
              <a:off x="249180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 name="Shape 333"/>
            <p:cNvSpPr/>
            <p:nvPr/>
          </p:nvSpPr>
          <p:spPr>
            <a:xfrm>
              <a:off x="249180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 name="Shape 334"/>
            <p:cNvSpPr/>
            <p:nvPr/>
          </p:nvSpPr>
          <p:spPr>
            <a:xfrm>
              <a:off x="249180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 name="Shape 335"/>
            <p:cNvSpPr/>
            <p:nvPr/>
          </p:nvSpPr>
          <p:spPr>
            <a:xfrm>
              <a:off x="249180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 name="Shape 336"/>
            <p:cNvSpPr/>
            <p:nvPr/>
          </p:nvSpPr>
          <p:spPr>
            <a:xfrm>
              <a:off x="249180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 name="Shape 337"/>
            <p:cNvSpPr/>
            <p:nvPr/>
          </p:nvSpPr>
          <p:spPr>
            <a:xfrm>
              <a:off x="249180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 name="Shape 338"/>
            <p:cNvSpPr/>
            <p:nvPr/>
          </p:nvSpPr>
          <p:spPr>
            <a:xfrm>
              <a:off x="249180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 name="Shape 339"/>
            <p:cNvSpPr/>
            <p:nvPr/>
          </p:nvSpPr>
          <p:spPr>
            <a:xfrm>
              <a:off x="249180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 name="Shape 340"/>
            <p:cNvSpPr/>
            <p:nvPr/>
          </p:nvSpPr>
          <p:spPr>
            <a:xfrm>
              <a:off x="26423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 name="Shape 341"/>
            <p:cNvSpPr/>
            <p:nvPr/>
          </p:nvSpPr>
          <p:spPr>
            <a:xfrm>
              <a:off x="26423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 name="Shape 342"/>
            <p:cNvSpPr/>
            <p:nvPr/>
          </p:nvSpPr>
          <p:spPr>
            <a:xfrm>
              <a:off x="26423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 name="Shape 343"/>
            <p:cNvSpPr/>
            <p:nvPr/>
          </p:nvSpPr>
          <p:spPr>
            <a:xfrm>
              <a:off x="26423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 name="Shape 344"/>
            <p:cNvSpPr/>
            <p:nvPr/>
          </p:nvSpPr>
          <p:spPr>
            <a:xfrm>
              <a:off x="26423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 name="Shape 345"/>
            <p:cNvSpPr/>
            <p:nvPr/>
          </p:nvSpPr>
          <p:spPr>
            <a:xfrm>
              <a:off x="26423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 name="Shape 346"/>
            <p:cNvSpPr/>
            <p:nvPr/>
          </p:nvSpPr>
          <p:spPr>
            <a:xfrm>
              <a:off x="26423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 name="Shape 347"/>
            <p:cNvSpPr/>
            <p:nvPr/>
          </p:nvSpPr>
          <p:spPr>
            <a:xfrm>
              <a:off x="26423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 name="Shape 348"/>
            <p:cNvSpPr/>
            <p:nvPr/>
          </p:nvSpPr>
          <p:spPr>
            <a:xfrm>
              <a:off x="26423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 name="Shape 349"/>
            <p:cNvSpPr/>
            <p:nvPr/>
          </p:nvSpPr>
          <p:spPr>
            <a:xfrm>
              <a:off x="26423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 name="Shape 350"/>
            <p:cNvSpPr/>
            <p:nvPr/>
          </p:nvSpPr>
          <p:spPr>
            <a:xfrm>
              <a:off x="26423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 name="Shape 351"/>
            <p:cNvSpPr/>
            <p:nvPr/>
          </p:nvSpPr>
          <p:spPr>
            <a:xfrm>
              <a:off x="26423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 name="Shape 352"/>
            <p:cNvSpPr/>
            <p:nvPr/>
          </p:nvSpPr>
          <p:spPr>
            <a:xfrm>
              <a:off x="26423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 name="Shape 353"/>
            <p:cNvSpPr/>
            <p:nvPr/>
          </p:nvSpPr>
          <p:spPr>
            <a:xfrm>
              <a:off x="26423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 name="Shape 354"/>
            <p:cNvSpPr/>
            <p:nvPr/>
          </p:nvSpPr>
          <p:spPr>
            <a:xfrm>
              <a:off x="26423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 name="Shape 355"/>
            <p:cNvSpPr/>
            <p:nvPr/>
          </p:nvSpPr>
          <p:spPr>
            <a:xfrm>
              <a:off x="26423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 name="Shape 356"/>
            <p:cNvSpPr/>
            <p:nvPr/>
          </p:nvSpPr>
          <p:spPr>
            <a:xfrm>
              <a:off x="26423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 name="Shape 357"/>
            <p:cNvSpPr/>
            <p:nvPr/>
          </p:nvSpPr>
          <p:spPr>
            <a:xfrm>
              <a:off x="26423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 name="Shape 358"/>
            <p:cNvSpPr/>
            <p:nvPr/>
          </p:nvSpPr>
          <p:spPr>
            <a:xfrm>
              <a:off x="26423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 name="Shape 359"/>
            <p:cNvSpPr/>
            <p:nvPr/>
          </p:nvSpPr>
          <p:spPr>
            <a:xfrm>
              <a:off x="26423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 name="Shape 360"/>
            <p:cNvSpPr/>
            <p:nvPr/>
          </p:nvSpPr>
          <p:spPr>
            <a:xfrm>
              <a:off x="2792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 name="Shape 361"/>
            <p:cNvSpPr/>
            <p:nvPr/>
          </p:nvSpPr>
          <p:spPr>
            <a:xfrm>
              <a:off x="2792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 name="Shape 362"/>
            <p:cNvSpPr/>
            <p:nvPr/>
          </p:nvSpPr>
          <p:spPr>
            <a:xfrm>
              <a:off x="2792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 name="Shape 363"/>
            <p:cNvSpPr/>
            <p:nvPr/>
          </p:nvSpPr>
          <p:spPr>
            <a:xfrm>
              <a:off x="2792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 name="Shape 364"/>
            <p:cNvSpPr/>
            <p:nvPr/>
          </p:nvSpPr>
          <p:spPr>
            <a:xfrm>
              <a:off x="2792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 name="Shape 365"/>
            <p:cNvSpPr/>
            <p:nvPr/>
          </p:nvSpPr>
          <p:spPr>
            <a:xfrm>
              <a:off x="2792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 name="Shape 366"/>
            <p:cNvSpPr/>
            <p:nvPr/>
          </p:nvSpPr>
          <p:spPr>
            <a:xfrm>
              <a:off x="2792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 name="Shape 367"/>
            <p:cNvSpPr/>
            <p:nvPr/>
          </p:nvSpPr>
          <p:spPr>
            <a:xfrm>
              <a:off x="2792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 name="Shape 368"/>
            <p:cNvSpPr/>
            <p:nvPr/>
          </p:nvSpPr>
          <p:spPr>
            <a:xfrm>
              <a:off x="2792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 name="Shape 369"/>
            <p:cNvSpPr/>
            <p:nvPr/>
          </p:nvSpPr>
          <p:spPr>
            <a:xfrm>
              <a:off x="2792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 name="Shape 370"/>
            <p:cNvSpPr/>
            <p:nvPr/>
          </p:nvSpPr>
          <p:spPr>
            <a:xfrm>
              <a:off x="2792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 name="Shape 371"/>
            <p:cNvSpPr/>
            <p:nvPr/>
          </p:nvSpPr>
          <p:spPr>
            <a:xfrm>
              <a:off x="2792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 name="Shape 372"/>
            <p:cNvSpPr/>
            <p:nvPr/>
          </p:nvSpPr>
          <p:spPr>
            <a:xfrm>
              <a:off x="2792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 name="Shape 373"/>
            <p:cNvSpPr/>
            <p:nvPr/>
          </p:nvSpPr>
          <p:spPr>
            <a:xfrm>
              <a:off x="2792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 name="Shape 374"/>
            <p:cNvSpPr/>
            <p:nvPr/>
          </p:nvSpPr>
          <p:spPr>
            <a:xfrm>
              <a:off x="2792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 name="Shape 375"/>
            <p:cNvSpPr/>
            <p:nvPr/>
          </p:nvSpPr>
          <p:spPr>
            <a:xfrm>
              <a:off x="2792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 name="Shape 376"/>
            <p:cNvSpPr/>
            <p:nvPr/>
          </p:nvSpPr>
          <p:spPr>
            <a:xfrm>
              <a:off x="2792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 name="Shape 377"/>
            <p:cNvSpPr/>
            <p:nvPr/>
          </p:nvSpPr>
          <p:spPr>
            <a:xfrm>
              <a:off x="2792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 name="Shape 378"/>
            <p:cNvSpPr/>
            <p:nvPr/>
          </p:nvSpPr>
          <p:spPr>
            <a:xfrm>
              <a:off x="294332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 name="Shape 379"/>
            <p:cNvSpPr/>
            <p:nvPr/>
          </p:nvSpPr>
          <p:spPr>
            <a:xfrm>
              <a:off x="294332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 name="Shape 380"/>
            <p:cNvSpPr/>
            <p:nvPr/>
          </p:nvSpPr>
          <p:spPr>
            <a:xfrm>
              <a:off x="294332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 name="Shape 381"/>
            <p:cNvSpPr/>
            <p:nvPr/>
          </p:nvSpPr>
          <p:spPr>
            <a:xfrm>
              <a:off x="294332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 name="Shape 382"/>
            <p:cNvSpPr/>
            <p:nvPr/>
          </p:nvSpPr>
          <p:spPr>
            <a:xfrm>
              <a:off x="294332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3" name="Shape 383"/>
            <p:cNvSpPr/>
            <p:nvPr/>
          </p:nvSpPr>
          <p:spPr>
            <a:xfrm>
              <a:off x="294332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4" name="Shape 384"/>
            <p:cNvSpPr/>
            <p:nvPr/>
          </p:nvSpPr>
          <p:spPr>
            <a:xfrm>
              <a:off x="294332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5" name="Shape 385"/>
            <p:cNvSpPr/>
            <p:nvPr/>
          </p:nvSpPr>
          <p:spPr>
            <a:xfrm>
              <a:off x="294332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6" name="Shape 386"/>
            <p:cNvSpPr/>
            <p:nvPr/>
          </p:nvSpPr>
          <p:spPr>
            <a:xfrm>
              <a:off x="294332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7" name="Shape 387"/>
            <p:cNvSpPr/>
            <p:nvPr/>
          </p:nvSpPr>
          <p:spPr>
            <a:xfrm>
              <a:off x="294332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8" name="Shape 388"/>
            <p:cNvSpPr/>
            <p:nvPr/>
          </p:nvSpPr>
          <p:spPr>
            <a:xfrm>
              <a:off x="294332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9" name="Shape 389"/>
            <p:cNvSpPr/>
            <p:nvPr/>
          </p:nvSpPr>
          <p:spPr>
            <a:xfrm>
              <a:off x="294332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0" name="Shape 390"/>
            <p:cNvSpPr/>
            <p:nvPr/>
          </p:nvSpPr>
          <p:spPr>
            <a:xfrm>
              <a:off x="294332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1" name="Shape 391"/>
            <p:cNvSpPr/>
            <p:nvPr/>
          </p:nvSpPr>
          <p:spPr>
            <a:xfrm>
              <a:off x="294332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2" name="Shape 392"/>
            <p:cNvSpPr/>
            <p:nvPr/>
          </p:nvSpPr>
          <p:spPr>
            <a:xfrm>
              <a:off x="294332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3" name="Shape 393"/>
            <p:cNvSpPr/>
            <p:nvPr/>
          </p:nvSpPr>
          <p:spPr>
            <a:xfrm>
              <a:off x="294332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4" name="Shape 394"/>
            <p:cNvSpPr/>
            <p:nvPr/>
          </p:nvSpPr>
          <p:spPr>
            <a:xfrm>
              <a:off x="294332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5" name="Shape 395"/>
            <p:cNvSpPr/>
            <p:nvPr/>
          </p:nvSpPr>
          <p:spPr>
            <a:xfrm>
              <a:off x="294332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6" name="Shape 396"/>
            <p:cNvSpPr/>
            <p:nvPr/>
          </p:nvSpPr>
          <p:spPr>
            <a:xfrm>
              <a:off x="309385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7" name="Shape 397"/>
            <p:cNvSpPr/>
            <p:nvPr/>
          </p:nvSpPr>
          <p:spPr>
            <a:xfrm>
              <a:off x="309385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8" name="Shape 398"/>
            <p:cNvSpPr/>
            <p:nvPr/>
          </p:nvSpPr>
          <p:spPr>
            <a:xfrm>
              <a:off x="309385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9" name="Shape 399"/>
            <p:cNvSpPr/>
            <p:nvPr/>
          </p:nvSpPr>
          <p:spPr>
            <a:xfrm>
              <a:off x="309385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0" name="Shape 400"/>
            <p:cNvSpPr/>
            <p:nvPr/>
          </p:nvSpPr>
          <p:spPr>
            <a:xfrm>
              <a:off x="309385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1" name="Shape 401"/>
            <p:cNvSpPr/>
            <p:nvPr/>
          </p:nvSpPr>
          <p:spPr>
            <a:xfrm>
              <a:off x="309385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2" name="Shape 402"/>
            <p:cNvSpPr/>
            <p:nvPr/>
          </p:nvSpPr>
          <p:spPr>
            <a:xfrm>
              <a:off x="309385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3" name="Shape 403"/>
            <p:cNvSpPr/>
            <p:nvPr/>
          </p:nvSpPr>
          <p:spPr>
            <a:xfrm>
              <a:off x="309385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4" name="Shape 404"/>
            <p:cNvSpPr/>
            <p:nvPr/>
          </p:nvSpPr>
          <p:spPr>
            <a:xfrm>
              <a:off x="309385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5" name="Shape 405"/>
            <p:cNvSpPr/>
            <p:nvPr/>
          </p:nvSpPr>
          <p:spPr>
            <a:xfrm>
              <a:off x="32443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6" name="Shape 406"/>
            <p:cNvSpPr/>
            <p:nvPr/>
          </p:nvSpPr>
          <p:spPr>
            <a:xfrm>
              <a:off x="32443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7" name="Shape 407"/>
            <p:cNvSpPr/>
            <p:nvPr/>
          </p:nvSpPr>
          <p:spPr>
            <a:xfrm>
              <a:off x="32443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8" name="Shape 408"/>
            <p:cNvSpPr/>
            <p:nvPr/>
          </p:nvSpPr>
          <p:spPr>
            <a:xfrm>
              <a:off x="32443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9" name="Shape 409"/>
            <p:cNvSpPr/>
            <p:nvPr/>
          </p:nvSpPr>
          <p:spPr>
            <a:xfrm>
              <a:off x="32443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0" name="Shape 410"/>
            <p:cNvSpPr/>
            <p:nvPr/>
          </p:nvSpPr>
          <p:spPr>
            <a:xfrm>
              <a:off x="32443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1" name="Shape 411"/>
            <p:cNvSpPr/>
            <p:nvPr/>
          </p:nvSpPr>
          <p:spPr>
            <a:xfrm>
              <a:off x="32443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2" name="Shape 412"/>
            <p:cNvSpPr/>
            <p:nvPr/>
          </p:nvSpPr>
          <p:spPr>
            <a:xfrm>
              <a:off x="32443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3" name="Shape 413"/>
            <p:cNvSpPr/>
            <p:nvPr/>
          </p:nvSpPr>
          <p:spPr>
            <a:xfrm>
              <a:off x="33948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4" name="Shape 414"/>
            <p:cNvSpPr/>
            <p:nvPr/>
          </p:nvSpPr>
          <p:spPr>
            <a:xfrm>
              <a:off x="33948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5" name="Shape 415"/>
            <p:cNvSpPr/>
            <p:nvPr/>
          </p:nvSpPr>
          <p:spPr>
            <a:xfrm>
              <a:off x="33948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6" name="Shape 416"/>
            <p:cNvSpPr/>
            <p:nvPr/>
          </p:nvSpPr>
          <p:spPr>
            <a:xfrm>
              <a:off x="33948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7" name="Shape 417"/>
            <p:cNvSpPr/>
            <p:nvPr/>
          </p:nvSpPr>
          <p:spPr>
            <a:xfrm>
              <a:off x="33948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8" name="Shape 418"/>
            <p:cNvSpPr/>
            <p:nvPr/>
          </p:nvSpPr>
          <p:spPr>
            <a:xfrm>
              <a:off x="33948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9" name="Shape 419"/>
            <p:cNvSpPr/>
            <p:nvPr/>
          </p:nvSpPr>
          <p:spPr>
            <a:xfrm>
              <a:off x="35453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0" name="Shape 420"/>
            <p:cNvSpPr/>
            <p:nvPr/>
          </p:nvSpPr>
          <p:spPr>
            <a:xfrm>
              <a:off x="35453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1" name="Shape 421"/>
            <p:cNvSpPr/>
            <p:nvPr/>
          </p:nvSpPr>
          <p:spPr>
            <a:xfrm>
              <a:off x="35453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422" name="Shape 422"/>
          <p:cNvGrpSpPr/>
          <p:nvPr/>
        </p:nvGrpSpPr>
        <p:grpSpPr>
          <a:xfrm rot="10800000">
            <a:off x="6367294" y="28698"/>
            <a:ext cx="2309820" cy="5086302"/>
            <a:chOff x="1287725" y="238125"/>
            <a:chExt cx="2379050" cy="5238750"/>
          </a:xfrm>
        </p:grpSpPr>
        <p:sp>
          <p:nvSpPr>
            <p:cNvPr id="423" name="Shape 423"/>
            <p:cNvSpPr/>
            <p:nvPr/>
          </p:nvSpPr>
          <p:spPr>
            <a:xfrm>
              <a:off x="128772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4" name="Shape 424"/>
            <p:cNvSpPr/>
            <p:nvPr/>
          </p:nvSpPr>
          <p:spPr>
            <a:xfrm>
              <a:off x="12877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5" name="Shape 425"/>
            <p:cNvSpPr/>
            <p:nvPr/>
          </p:nvSpPr>
          <p:spPr>
            <a:xfrm>
              <a:off x="128772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6" name="Shape 426"/>
            <p:cNvSpPr/>
            <p:nvPr/>
          </p:nvSpPr>
          <p:spPr>
            <a:xfrm>
              <a:off x="12877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7" name="Shape 427"/>
            <p:cNvSpPr/>
            <p:nvPr/>
          </p:nvSpPr>
          <p:spPr>
            <a:xfrm>
              <a:off x="128772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8" name="Shape 428"/>
            <p:cNvSpPr/>
            <p:nvPr/>
          </p:nvSpPr>
          <p:spPr>
            <a:xfrm>
              <a:off x="12877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9" name="Shape 429"/>
            <p:cNvSpPr/>
            <p:nvPr/>
          </p:nvSpPr>
          <p:spPr>
            <a:xfrm>
              <a:off x="12877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0" name="Shape 430"/>
            <p:cNvSpPr/>
            <p:nvPr/>
          </p:nvSpPr>
          <p:spPr>
            <a:xfrm>
              <a:off x="12877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1" name="Shape 431"/>
            <p:cNvSpPr/>
            <p:nvPr/>
          </p:nvSpPr>
          <p:spPr>
            <a:xfrm>
              <a:off x="128772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2" name="Shape 432"/>
            <p:cNvSpPr/>
            <p:nvPr/>
          </p:nvSpPr>
          <p:spPr>
            <a:xfrm>
              <a:off x="12877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3" name="Shape 433"/>
            <p:cNvSpPr/>
            <p:nvPr/>
          </p:nvSpPr>
          <p:spPr>
            <a:xfrm>
              <a:off x="128772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4" name="Shape 434"/>
            <p:cNvSpPr/>
            <p:nvPr/>
          </p:nvSpPr>
          <p:spPr>
            <a:xfrm>
              <a:off x="12877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5" name="Shape 435"/>
            <p:cNvSpPr/>
            <p:nvPr/>
          </p:nvSpPr>
          <p:spPr>
            <a:xfrm>
              <a:off x="128772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6" name="Shape 436"/>
            <p:cNvSpPr/>
            <p:nvPr/>
          </p:nvSpPr>
          <p:spPr>
            <a:xfrm>
              <a:off x="12877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7" name="Shape 437"/>
            <p:cNvSpPr/>
            <p:nvPr/>
          </p:nvSpPr>
          <p:spPr>
            <a:xfrm>
              <a:off x="12877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8" name="Shape 438"/>
            <p:cNvSpPr/>
            <p:nvPr/>
          </p:nvSpPr>
          <p:spPr>
            <a:xfrm>
              <a:off x="14382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9" name="Shape 439"/>
            <p:cNvSpPr/>
            <p:nvPr/>
          </p:nvSpPr>
          <p:spPr>
            <a:xfrm>
              <a:off x="14382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0" name="Shape 440"/>
            <p:cNvSpPr/>
            <p:nvPr/>
          </p:nvSpPr>
          <p:spPr>
            <a:xfrm>
              <a:off x="14382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1" name="Shape 441"/>
            <p:cNvSpPr/>
            <p:nvPr/>
          </p:nvSpPr>
          <p:spPr>
            <a:xfrm>
              <a:off x="14382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2" name="Shape 442"/>
            <p:cNvSpPr/>
            <p:nvPr/>
          </p:nvSpPr>
          <p:spPr>
            <a:xfrm>
              <a:off x="15887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3" name="Shape 443"/>
            <p:cNvSpPr/>
            <p:nvPr/>
          </p:nvSpPr>
          <p:spPr>
            <a:xfrm>
              <a:off x="15887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4" name="Shape 444"/>
            <p:cNvSpPr/>
            <p:nvPr/>
          </p:nvSpPr>
          <p:spPr>
            <a:xfrm>
              <a:off x="15887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5" name="Shape 445"/>
            <p:cNvSpPr/>
            <p:nvPr/>
          </p:nvSpPr>
          <p:spPr>
            <a:xfrm>
              <a:off x="15887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6" name="Shape 446"/>
            <p:cNvSpPr/>
            <p:nvPr/>
          </p:nvSpPr>
          <p:spPr>
            <a:xfrm>
              <a:off x="15887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7" name="Shape 447"/>
            <p:cNvSpPr/>
            <p:nvPr/>
          </p:nvSpPr>
          <p:spPr>
            <a:xfrm>
              <a:off x="15887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8" name="Shape 448"/>
            <p:cNvSpPr/>
            <p:nvPr/>
          </p:nvSpPr>
          <p:spPr>
            <a:xfrm>
              <a:off x="15887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9" name="Shape 449"/>
            <p:cNvSpPr/>
            <p:nvPr/>
          </p:nvSpPr>
          <p:spPr>
            <a:xfrm>
              <a:off x="15887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0" name="Shape 450"/>
            <p:cNvSpPr/>
            <p:nvPr/>
          </p:nvSpPr>
          <p:spPr>
            <a:xfrm>
              <a:off x="15887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1" name="Shape 451"/>
            <p:cNvSpPr/>
            <p:nvPr/>
          </p:nvSpPr>
          <p:spPr>
            <a:xfrm>
              <a:off x="15887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2" name="Shape 452"/>
            <p:cNvSpPr/>
            <p:nvPr/>
          </p:nvSpPr>
          <p:spPr>
            <a:xfrm>
              <a:off x="17392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3" name="Shape 453"/>
            <p:cNvSpPr/>
            <p:nvPr/>
          </p:nvSpPr>
          <p:spPr>
            <a:xfrm>
              <a:off x="17392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4" name="Shape 454"/>
            <p:cNvSpPr/>
            <p:nvPr/>
          </p:nvSpPr>
          <p:spPr>
            <a:xfrm>
              <a:off x="17392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5" name="Shape 455"/>
            <p:cNvSpPr/>
            <p:nvPr/>
          </p:nvSpPr>
          <p:spPr>
            <a:xfrm>
              <a:off x="17392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6" name="Shape 456"/>
            <p:cNvSpPr/>
            <p:nvPr/>
          </p:nvSpPr>
          <p:spPr>
            <a:xfrm>
              <a:off x="17392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7" name="Shape 457"/>
            <p:cNvSpPr/>
            <p:nvPr/>
          </p:nvSpPr>
          <p:spPr>
            <a:xfrm>
              <a:off x="17392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8" name="Shape 458"/>
            <p:cNvSpPr/>
            <p:nvPr/>
          </p:nvSpPr>
          <p:spPr>
            <a:xfrm>
              <a:off x="17392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9" name="Shape 459"/>
            <p:cNvSpPr/>
            <p:nvPr/>
          </p:nvSpPr>
          <p:spPr>
            <a:xfrm>
              <a:off x="17392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0" name="Shape 460"/>
            <p:cNvSpPr/>
            <p:nvPr/>
          </p:nvSpPr>
          <p:spPr>
            <a:xfrm>
              <a:off x="17392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1" name="Shape 461"/>
            <p:cNvSpPr/>
            <p:nvPr/>
          </p:nvSpPr>
          <p:spPr>
            <a:xfrm>
              <a:off x="17392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2" name="Shape 462"/>
            <p:cNvSpPr/>
            <p:nvPr/>
          </p:nvSpPr>
          <p:spPr>
            <a:xfrm>
              <a:off x="17392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3" name="Shape 463"/>
            <p:cNvSpPr/>
            <p:nvPr/>
          </p:nvSpPr>
          <p:spPr>
            <a:xfrm>
              <a:off x="17392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4" name="Shape 464"/>
            <p:cNvSpPr/>
            <p:nvPr/>
          </p:nvSpPr>
          <p:spPr>
            <a:xfrm>
              <a:off x="17392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5" name="Shape 465"/>
            <p:cNvSpPr/>
            <p:nvPr/>
          </p:nvSpPr>
          <p:spPr>
            <a:xfrm>
              <a:off x="17392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6" name="Shape 466"/>
            <p:cNvSpPr/>
            <p:nvPr/>
          </p:nvSpPr>
          <p:spPr>
            <a:xfrm>
              <a:off x="17392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7" name="Shape 467"/>
            <p:cNvSpPr/>
            <p:nvPr/>
          </p:nvSpPr>
          <p:spPr>
            <a:xfrm>
              <a:off x="17392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8" name="Shape 468"/>
            <p:cNvSpPr/>
            <p:nvPr/>
          </p:nvSpPr>
          <p:spPr>
            <a:xfrm>
              <a:off x="17392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9" name="Shape 469"/>
            <p:cNvSpPr/>
            <p:nvPr/>
          </p:nvSpPr>
          <p:spPr>
            <a:xfrm>
              <a:off x="188975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0" name="Shape 470"/>
            <p:cNvSpPr/>
            <p:nvPr/>
          </p:nvSpPr>
          <p:spPr>
            <a:xfrm>
              <a:off x="188975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1" name="Shape 471"/>
            <p:cNvSpPr/>
            <p:nvPr/>
          </p:nvSpPr>
          <p:spPr>
            <a:xfrm>
              <a:off x="18897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2" name="Shape 472"/>
            <p:cNvSpPr/>
            <p:nvPr/>
          </p:nvSpPr>
          <p:spPr>
            <a:xfrm>
              <a:off x="188975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3" name="Shape 473"/>
            <p:cNvSpPr/>
            <p:nvPr/>
          </p:nvSpPr>
          <p:spPr>
            <a:xfrm>
              <a:off x="18897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4" name="Shape 474"/>
            <p:cNvSpPr/>
            <p:nvPr/>
          </p:nvSpPr>
          <p:spPr>
            <a:xfrm>
              <a:off x="188975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5" name="Shape 475"/>
            <p:cNvSpPr/>
            <p:nvPr/>
          </p:nvSpPr>
          <p:spPr>
            <a:xfrm>
              <a:off x="188975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6" name="Shape 476"/>
            <p:cNvSpPr/>
            <p:nvPr/>
          </p:nvSpPr>
          <p:spPr>
            <a:xfrm>
              <a:off x="188975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7" name="Shape 477"/>
            <p:cNvSpPr/>
            <p:nvPr/>
          </p:nvSpPr>
          <p:spPr>
            <a:xfrm>
              <a:off x="18897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8" name="Shape 478"/>
            <p:cNvSpPr/>
            <p:nvPr/>
          </p:nvSpPr>
          <p:spPr>
            <a:xfrm>
              <a:off x="188975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9" name="Shape 479"/>
            <p:cNvSpPr/>
            <p:nvPr/>
          </p:nvSpPr>
          <p:spPr>
            <a:xfrm>
              <a:off x="188975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0" name="Shape 480"/>
            <p:cNvSpPr/>
            <p:nvPr/>
          </p:nvSpPr>
          <p:spPr>
            <a:xfrm>
              <a:off x="204027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1" name="Shape 481"/>
            <p:cNvSpPr/>
            <p:nvPr/>
          </p:nvSpPr>
          <p:spPr>
            <a:xfrm>
              <a:off x="204027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2" name="Shape 482"/>
            <p:cNvSpPr/>
            <p:nvPr/>
          </p:nvSpPr>
          <p:spPr>
            <a:xfrm>
              <a:off x="204027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3" name="Shape 483"/>
            <p:cNvSpPr/>
            <p:nvPr/>
          </p:nvSpPr>
          <p:spPr>
            <a:xfrm>
              <a:off x="204027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4" name="Shape 484"/>
            <p:cNvSpPr/>
            <p:nvPr/>
          </p:nvSpPr>
          <p:spPr>
            <a:xfrm>
              <a:off x="204027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5" name="Shape 485"/>
            <p:cNvSpPr/>
            <p:nvPr/>
          </p:nvSpPr>
          <p:spPr>
            <a:xfrm>
              <a:off x="204027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6" name="Shape 486"/>
            <p:cNvSpPr/>
            <p:nvPr/>
          </p:nvSpPr>
          <p:spPr>
            <a:xfrm>
              <a:off x="204027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7" name="Shape 487"/>
            <p:cNvSpPr/>
            <p:nvPr/>
          </p:nvSpPr>
          <p:spPr>
            <a:xfrm>
              <a:off x="204027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8" name="Shape 488"/>
            <p:cNvSpPr/>
            <p:nvPr/>
          </p:nvSpPr>
          <p:spPr>
            <a:xfrm>
              <a:off x="204027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9" name="Shape 489"/>
            <p:cNvSpPr/>
            <p:nvPr/>
          </p:nvSpPr>
          <p:spPr>
            <a:xfrm>
              <a:off x="204027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0" name="Shape 490"/>
            <p:cNvSpPr/>
            <p:nvPr/>
          </p:nvSpPr>
          <p:spPr>
            <a:xfrm>
              <a:off x="204027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1" name="Shape 491"/>
            <p:cNvSpPr/>
            <p:nvPr/>
          </p:nvSpPr>
          <p:spPr>
            <a:xfrm>
              <a:off x="204027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2" name="Shape 492"/>
            <p:cNvSpPr/>
            <p:nvPr/>
          </p:nvSpPr>
          <p:spPr>
            <a:xfrm>
              <a:off x="204027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3" name="Shape 493"/>
            <p:cNvSpPr/>
            <p:nvPr/>
          </p:nvSpPr>
          <p:spPr>
            <a:xfrm>
              <a:off x="21907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4" name="Shape 494"/>
            <p:cNvSpPr/>
            <p:nvPr/>
          </p:nvSpPr>
          <p:spPr>
            <a:xfrm>
              <a:off x="21907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5" name="Shape 495"/>
            <p:cNvSpPr/>
            <p:nvPr/>
          </p:nvSpPr>
          <p:spPr>
            <a:xfrm>
              <a:off x="21907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6" name="Shape 496"/>
            <p:cNvSpPr/>
            <p:nvPr/>
          </p:nvSpPr>
          <p:spPr>
            <a:xfrm>
              <a:off x="21907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7" name="Shape 497"/>
            <p:cNvSpPr/>
            <p:nvPr/>
          </p:nvSpPr>
          <p:spPr>
            <a:xfrm>
              <a:off x="21907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8" name="Shape 498"/>
            <p:cNvSpPr/>
            <p:nvPr/>
          </p:nvSpPr>
          <p:spPr>
            <a:xfrm>
              <a:off x="2190775"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9" name="Shape 499"/>
            <p:cNvSpPr/>
            <p:nvPr/>
          </p:nvSpPr>
          <p:spPr>
            <a:xfrm>
              <a:off x="21907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0" name="Shape 500"/>
            <p:cNvSpPr/>
            <p:nvPr/>
          </p:nvSpPr>
          <p:spPr>
            <a:xfrm>
              <a:off x="21907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1" name="Shape 501"/>
            <p:cNvSpPr/>
            <p:nvPr/>
          </p:nvSpPr>
          <p:spPr>
            <a:xfrm>
              <a:off x="2190775"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2" name="Shape 502"/>
            <p:cNvSpPr/>
            <p:nvPr/>
          </p:nvSpPr>
          <p:spPr>
            <a:xfrm>
              <a:off x="23413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3" name="Shape 503"/>
            <p:cNvSpPr/>
            <p:nvPr/>
          </p:nvSpPr>
          <p:spPr>
            <a:xfrm>
              <a:off x="23413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4" name="Shape 504"/>
            <p:cNvSpPr/>
            <p:nvPr/>
          </p:nvSpPr>
          <p:spPr>
            <a:xfrm>
              <a:off x="23413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5" name="Shape 505"/>
            <p:cNvSpPr/>
            <p:nvPr/>
          </p:nvSpPr>
          <p:spPr>
            <a:xfrm>
              <a:off x="23413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6" name="Shape 506"/>
            <p:cNvSpPr/>
            <p:nvPr/>
          </p:nvSpPr>
          <p:spPr>
            <a:xfrm>
              <a:off x="23413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7" name="Shape 507"/>
            <p:cNvSpPr/>
            <p:nvPr/>
          </p:nvSpPr>
          <p:spPr>
            <a:xfrm>
              <a:off x="23413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8" name="Shape 508"/>
            <p:cNvSpPr/>
            <p:nvPr/>
          </p:nvSpPr>
          <p:spPr>
            <a:xfrm>
              <a:off x="23413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9" name="Shape 509"/>
            <p:cNvSpPr/>
            <p:nvPr/>
          </p:nvSpPr>
          <p:spPr>
            <a:xfrm>
              <a:off x="23413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0" name="Shape 510"/>
            <p:cNvSpPr/>
            <p:nvPr/>
          </p:nvSpPr>
          <p:spPr>
            <a:xfrm>
              <a:off x="249180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1" name="Shape 511"/>
            <p:cNvSpPr/>
            <p:nvPr/>
          </p:nvSpPr>
          <p:spPr>
            <a:xfrm>
              <a:off x="249180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2" name="Shape 512"/>
            <p:cNvSpPr/>
            <p:nvPr/>
          </p:nvSpPr>
          <p:spPr>
            <a:xfrm>
              <a:off x="249180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3" name="Shape 513"/>
            <p:cNvSpPr/>
            <p:nvPr/>
          </p:nvSpPr>
          <p:spPr>
            <a:xfrm>
              <a:off x="249180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4" name="Shape 514"/>
            <p:cNvSpPr/>
            <p:nvPr/>
          </p:nvSpPr>
          <p:spPr>
            <a:xfrm>
              <a:off x="24918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5" name="Shape 515"/>
            <p:cNvSpPr/>
            <p:nvPr/>
          </p:nvSpPr>
          <p:spPr>
            <a:xfrm>
              <a:off x="26423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6" name="Shape 516"/>
            <p:cNvSpPr/>
            <p:nvPr/>
          </p:nvSpPr>
          <p:spPr>
            <a:xfrm>
              <a:off x="26423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7" name="Shape 517"/>
            <p:cNvSpPr/>
            <p:nvPr/>
          </p:nvSpPr>
          <p:spPr>
            <a:xfrm>
              <a:off x="26423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8" name="Shape 518"/>
            <p:cNvSpPr/>
            <p:nvPr/>
          </p:nvSpPr>
          <p:spPr>
            <a:xfrm>
              <a:off x="26423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9" name="Shape 519"/>
            <p:cNvSpPr/>
            <p:nvPr/>
          </p:nvSpPr>
          <p:spPr>
            <a:xfrm>
              <a:off x="26423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0" name="Shape 520"/>
            <p:cNvSpPr/>
            <p:nvPr/>
          </p:nvSpPr>
          <p:spPr>
            <a:xfrm>
              <a:off x="2792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1" name="Shape 521"/>
            <p:cNvSpPr/>
            <p:nvPr/>
          </p:nvSpPr>
          <p:spPr>
            <a:xfrm>
              <a:off x="294332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2" name="Shape 522"/>
            <p:cNvSpPr/>
            <p:nvPr/>
          </p:nvSpPr>
          <p:spPr>
            <a:xfrm>
              <a:off x="294332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3" name="Shape 523"/>
            <p:cNvSpPr/>
            <p:nvPr/>
          </p:nvSpPr>
          <p:spPr>
            <a:xfrm>
              <a:off x="309385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4" name="Shape 524"/>
            <p:cNvSpPr/>
            <p:nvPr/>
          </p:nvSpPr>
          <p:spPr>
            <a:xfrm>
              <a:off x="33948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5" name="Shape 525"/>
            <p:cNvSpPr/>
            <p:nvPr/>
          </p:nvSpPr>
          <p:spPr>
            <a:xfrm>
              <a:off x="35453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526"/>
        <p:cNvGrpSpPr/>
        <p:nvPr/>
      </p:nvGrpSpPr>
      <p:grpSpPr>
        <a:xfrm>
          <a:off x="0" y="0"/>
          <a:ext cx="0" cy="0"/>
          <a:chOff x="0" y="0"/>
          <a:chExt cx="0" cy="0"/>
        </a:xfrm>
      </p:grpSpPr>
      <p:sp>
        <p:nvSpPr>
          <p:cNvPr id="527" name="Shape 527"/>
          <p:cNvSpPr txBox="1">
            <a:spLocks noGrp="1"/>
          </p:cNvSpPr>
          <p:nvPr>
            <p:ph type="ctrTitle"/>
          </p:nvPr>
        </p:nvSpPr>
        <p:spPr>
          <a:xfrm>
            <a:off x="685800" y="2878750"/>
            <a:ext cx="5268900" cy="1159800"/>
          </a:xfrm>
          <a:prstGeom prst="rect">
            <a:avLst/>
          </a:prstGeom>
        </p:spPr>
        <p:txBody>
          <a:bodyPr spcFirstLastPara="1" wrap="square" lIns="91425" tIns="91425" rIns="91425" bIns="91425" anchor="b"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528" name="Shape 528"/>
          <p:cNvSpPr txBox="1">
            <a:spLocks noGrp="1"/>
          </p:cNvSpPr>
          <p:nvPr>
            <p:ph type="subTitle" idx="1"/>
          </p:nvPr>
        </p:nvSpPr>
        <p:spPr>
          <a:xfrm>
            <a:off x="685800" y="3983055"/>
            <a:ext cx="5268900" cy="784800"/>
          </a:xfrm>
          <a:prstGeom prst="rect">
            <a:avLst/>
          </a:prstGeom>
        </p:spPr>
        <p:txBody>
          <a:bodyPr spcFirstLastPara="1" wrap="square" lIns="91425" tIns="91425" rIns="91425" bIns="91425" anchor="t" anchorCtr="0"/>
          <a:lstStyle>
            <a:lvl1pPr lvl="0" rtl="0">
              <a:spcBef>
                <a:spcPts val="0"/>
              </a:spcBef>
              <a:spcAft>
                <a:spcPts val="0"/>
              </a:spcAft>
              <a:buClr>
                <a:srgbClr val="80BFB7"/>
              </a:buClr>
              <a:buSzPts val="2400"/>
              <a:buNone/>
              <a:defRPr>
                <a:solidFill>
                  <a:srgbClr val="80BFB7"/>
                </a:solidFill>
              </a:defRPr>
            </a:lvl1pPr>
            <a:lvl2pPr lvl="1" rtl="0">
              <a:spcBef>
                <a:spcPts val="0"/>
              </a:spcBef>
              <a:spcAft>
                <a:spcPts val="0"/>
              </a:spcAft>
              <a:buClr>
                <a:srgbClr val="80BFB7"/>
              </a:buClr>
              <a:buSzPts val="3000"/>
              <a:buNone/>
              <a:defRPr sz="3000">
                <a:solidFill>
                  <a:srgbClr val="80BFB7"/>
                </a:solidFill>
              </a:defRPr>
            </a:lvl2pPr>
            <a:lvl3pPr lvl="2" rtl="0">
              <a:spcBef>
                <a:spcPts val="0"/>
              </a:spcBef>
              <a:spcAft>
                <a:spcPts val="0"/>
              </a:spcAft>
              <a:buClr>
                <a:srgbClr val="80BFB7"/>
              </a:buClr>
              <a:buSzPts val="3000"/>
              <a:buNone/>
              <a:defRPr sz="3000">
                <a:solidFill>
                  <a:srgbClr val="80BFB7"/>
                </a:solidFill>
              </a:defRPr>
            </a:lvl3pPr>
            <a:lvl4pPr lvl="3" rtl="0">
              <a:spcBef>
                <a:spcPts val="0"/>
              </a:spcBef>
              <a:spcAft>
                <a:spcPts val="0"/>
              </a:spcAft>
              <a:buClr>
                <a:srgbClr val="80BFB7"/>
              </a:buClr>
              <a:buSzPts val="3000"/>
              <a:buNone/>
              <a:defRPr sz="3000">
                <a:solidFill>
                  <a:srgbClr val="80BFB7"/>
                </a:solidFill>
              </a:defRPr>
            </a:lvl4pPr>
            <a:lvl5pPr lvl="4" rtl="0">
              <a:spcBef>
                <a:spcPts val="0"/>
              </a:spcBef>
              <a:spcAft>
                <a:spcPts val="0"/>
              </a:spcAft>
              <a:buClr>
                <a:srgbClr val="80BFB7"/>
              </a:buClr>
              <a:buSzPts val="3000"/>
              <a:buNone/>
              <a:defRPr sz="3000">
                <a:solidFill>
                  <a:srgbClr val="80BFB7"/>
                </a:solidFill>
              </a:defRPr>
            </a:lvl5pPr>
            <a:lvl6pPr lvl="5" rtl="0">
              <a:spcBef>
                <a:spcPts val="0"/>
              </a:spcBef>
              <a:spcAft>
                <a:spcPts val="0"/>
              </a:spcAft>
              <a:buClr>
                <a:srgbClr val="80BFB7"/>
              </a:buClr>
              <a:buSzPts val="3000"/>
              <a:buNone/>
              <a:defRPr sz="3000">
                <a:solidFill>
                  <a:srgbClr val="80BFB7"/>
                </a:solidFill>
              </a:defRPr>
            </a:lvl6pPr>
            <a:lvl7pPr lvl="6" rtl="0">
              <a:spcBef>
                <a:spcPts val="0"/>
              </a:spcBef>
              <a:spcAft>
                <a:spcPts val="0"/>
              </a:spcAft>
              <a:buClr>
                <a:srgbClr val="80BFB7"/>
              </a:buClr>
              <a:buSzPts val="3000"/>
              <a:buNone/>
              <a:defRPr sz="3000">
                <a:solidFill>
                  <a:srgbClr val="80BFB7"/>
                </a:solidFill>
              </a:defRPr>
            </a:lvl7pPr>
            <a:lvl8pPr lvl="7" rtl="0">
              <a:spcBef>
                <a:spcPts val="0"/>
              </a:spcBef>
              <a:spcAft>
                <a:spcPts val="0"/>
              </a:spcAft>
              <a:buClr>
                <a:srgbClr val="80BFB7"/>
              </a:buClr>
              <a:buSzPts val="3000"/>
              <a:buNone/>
              <a:defRPr sz="3000">
                <a:solidFill>
                  <a:srgbClr val="80BFB7"/>
                </a:solidFill>
              </a:defRPr>
            </a:lvl8pPr>
            <a:lvl9pPr lvl="8" rtl="0">
              <a:spcBef>
                <a:spcPts val="0"/>
              </a:spcBef>
              <a:spcAft>
                <a:spcPts val="0"/>
              </a:spcAft>
              <a:buClr>
                <a:srgbClr val="80BFB7"/>
              </a:buClr>
              <a:buSzPts val="3000"/>
              <a:buNone/>
              <a:defRPr sz="3000">
                <a:solidFill>
                  <a:srgbClr val="80BFB7"/>
                </a:solidFill>
              </a:defRPr>
            </a:lvl9pPr>
          </a:lstStyle>
          <a:p>
            <a:endParaRPr/>
          </a:p>
        </p:txBody>
      </p:sp>
      <p:grpSp>
        <p:nvGrpSpPr>
          <p:cNvPr id="529" name="Shape 529"/>
          <p:cNvGrpSpPr/>
          <p:nvPr/>
        </p:nvGrpSpPr>
        <p:grpSpPr>
          <a:xfrm rot="10800000">
            <a:off x="8705367" y="28698"/>
            <a:ext cx="410132" cy="5086302"/>
            <a:chOff x="836200" y="238125"/>
            <a:chExt cx="422425" cy="5238750"/>
          </a:xfrm>
        </p:grpSpPr>
        <p:sp>
          <p:nvSpPr>
            <p:cNvPr id="530" name="Shape 530"/>
            <p:cNvSpPr/>
            <p:nvPr/>
          </p:nvSpPr>
          <p:spPr>
            <a:xfrm>
              <a:off x="8362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1" name="Shape 531"/>
            <p:cNvSpPr/>
            <p:nvPr/>
          </p:nvSpPr>
          <p:spPr>
            <a:xfrm>
              <a:off x="8362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2" name="Shape 532"/>
            <p:cNvSpPr/>
            <p:nvPr/>
          </p:nvSpPr>
          <p:spPr>
            <a:xfrm>
              <a:off x="8362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3" name="Shape 533"/>
            <p:cNvSpPr/>
            <p:nvPr/>
          </p:nvSpPr>
          <p:spPr>
            <a:xfrm>
              <a:off x="8362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4" name="Shape 534"/>
            <p:cNvSpPr/>
            <p:nvPr/>
          </p:nvSpPr>
          <p:spPr>
            <a:xfrm>
              <a:off x="8362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5" name="Shape 535"/>
            <p:cNvSpPr/>
            <p:nvPr/>
          </p:nvSpPr>
          <p:spPr>
            <a:xfrm>
              <a:off x="8362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6" name="Shape 536"/>
            <p:cNvSpPr/>
            <p:nvPr/>
          </p:nvSpPr>
          <p:spPr>
            <a:xfrm>
              <a:off x="8362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7" name="Shape 537"/>
            <p:cNvSpPr/>
            <p:nvPr/>
          </p:nvSpPr>
          <p:spPr>
            <a:xfrm>
              <a:off x="8362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8" name="Shape 538"/>
            <p:cNvSpPr/>
            <p:nvPr/>
          </p:nvSpPr>
          <p:spPr>
            <a:xfrm>
              <a:off x="8362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9" name="Shape 539"/>
            <p:cNvSpPr/>
            <p:nvPr/>
          </p:nvSpPr>
          <p:spPr>
            <a:xfrm>
              <a:off x="8362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0" name="Shape 540"/>
            <p:cNvSpPr/>
            <p:nvPr/>
          </p:nvSpPr>
          <p:spPr>
            <a:xfrm>
              <a:off x="8362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1" name="Shape 541"/>
            <p:cNvSpPr/>
            <p:nvPr/>
          </p:nvSpPr>
          <p:spPr>
            <a:xfrm>
              <a:off x="8362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2" name="Shape 542"/>
            <p:cNvSpPr/>
            <p:nvPr/>
          </p:nvSpPr>
          <p:spPr>
            <a:xfrm>
              <a:off x="8362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3" name="Shape 543"/>
            <p:cNvSpPr/>
            <p:nvPr/>
          </p:nvSpPr>
          <p:spPr>
            <a:xfrm>
              <a:off x="8362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4" name="Shape 544"/>
            <p:cNvSpPr/>
            <p:nvPr/>
          </p:nvSpPr>
          <p:spPr>
            <a:xfrm>
              <a:off x="8362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5" name="Shape 545"/>
            <p:cNvSpPr/>
            <p:nvPr/>
          </p:nvSpPr>
          <p:spPr>
            <a:xfrm>
              <a:off x="8362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6" name="Shape 546"/>
            <p:cNvSpPr/>
            <p:nvPr/>
          </p:nvSpPr>
          <p:spPr>
            <a:xfrm>
              <a:off x="8362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7" name="Shape 547"/>
            <p:cNvSpPr/>
            <p:nvPr/>
          </p:nvSpPr>
          <p:spPr>
            <a:xfrm>
              <a:off x="8362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8" name="Shape 548"/>
            <p:cNvSpPr/>
            <p:nvPr/>
          </p:nvSpPr>
          <p:spPr>
            <a:xfrm>
              <a:off x="8362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9" name="Shape 549"/>
            <p:cNvSpPr/>
            <p:nvPr/>
          </p:nvSpPr>
          <p:spPr>
            <a:xfrm>
              <a:off x="8362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0" name="Shape 550"/>
            <p:cNvSpPr/>
            <p:nvPr/>
          </p:nvSpPr>
          <p:spPr>
            <a:xfrm>
              <a:off x="8362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1" name="Shape 551"/>
            <p:cNvSpPr/>
            <p:nvPr/>
          </p:nvSpPr>
          <p:spPr>
            <a:xfrm>
              <a:off x="8362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2" name="Shape 552"/>
            <p:cNvSpPr/>
            <p:nvPr/>
          </p:nvSpPr>
          <p:spPr>
            <a:xfrm>
              <a:off x="8362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3" name="Shape 553"/>
            <p:cNvSpPr/>
            <p:nvPr/>
          </p:nvSpPr>
          <p:spPr>
            <a:xfrm>
              <a:off x="8362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4" name="Shape 554"/>
            <p:cNvSpPr/>
            <p:nvPr/>
          </p:nvSpPr>
          <p:spPr>
            <a:xfrm>
              <a:off x="8362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5" name="Shape 555"/>
            <p:cNvSpPr/>
            <p:nvPr/>
          </p:nvSpPr>
          <p:spPr>
            <a:xfrm>
              <a:off x="8362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6" name="Shape 556"/>
            <p:cNvSpPr/>
            <p:nvPr/>
          </p:nvSpPr>
          <p:spPr>
            <a:xfrm>
              <a:off x="8362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7" name="Shape 557"/>
            <p:cNvSpPr/>
            <p:nvPr/>
          </p:nvSpPr>
          <p:spPr>
            <a:xfrm>
              <a:off x="8362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8" name="Shape 558"/>
            <p:cNvSpPr/>
            <p:nvPr/>
          </p:nvSpPr>
          <p:spPr>
            <a:xfrm>
              <a:off x="8362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9" name="Shape 559"/>
            <p:cNvSpPr/>
            <p:nvPr/>
          </p:nvSpPr>
          <p:spPr>
            <a:xfrm>
              <a:off x="8362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0" name="Shape 560"/>
            <p:cNvSpPr/>
            <p:nvPr/>
          </p:nvSpPr>
          <p:spPr>
            <a:xfrm>
              <a:off x="8362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1" name="Shape 561"/>
            <p:cNvSpPr/>
            <p:nvPr/>
          </p:nvSpPr>
          <p:spPr>
            <a:xfrm>
              <a:off x="8362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2" name="Shape 562"/>
            <p:cNvSpPr/>
            <p:nvPr/>
          </p:nvSpPr>
          <p:spPr>
            <a:xfrm>
              <a:off x="8362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3" name="Shape 563"/>
            <p:cNvSpPr/>
            <p:nvPr/>
          </p:nvSpPr>
          <p:spPr>
            <a:xfrm>
              <a:off x="8362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4" name="Shape 564"/>
            <p:cNvSpPr/>
            <p:nvPr/>
          </p:nvSpPr>
          <p:spPr>
            <a:xfrm>
              <a:off x="8362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5" name="Shape 565"/>
            <p:cNvSpPr/>
            <p:nvPr/>
          </p:nvSpPr>
          <p:spPr>
            <a:xfrm>
              <a:off x="9867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6" name="Shape 566"/>
            <p:cNvSpPr/>
            <p:nvPr/>
          </p:nvSpPr>
          <p:spPr>
            <a:xfrm>
              <a:off x="986700"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7" name="Shape 567"/>
            <p:cNvSpPr/>
            <p:nvPr/>
          </p:nvSpPr>
          <p:spPr>
            <a:xfrm>
              <a:off x="986700"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8" name="Shape 568"/>
            <p:cNvSpPr/>
            <p:nvPr/>
          </p:nvSpPr>
          <p:spPr>
            <a:xfrm>
              <a:off x="98670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9" name="Shape 569"/>
            <p:cNvSpPr/>
            <p:nvPr/>
          </p:nvSpPr>
          <p:spPr>
            <a:xfrm>
              <a:off x="9867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0" name="Shape 570"/>
            <p:cNvSpPr/>
            <p:nvPr/>
          </p:nvSpPr>
          <p:spPr>
            <a:xfrm>
              <a:off x="98670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1" name="Shape 571"/>
            <p:cNvSpPr/>
            <p:nvPr/>
          </p:nvSpPr>
          <p:spPr>
            <a:xfrm>
              <a:off x="986700"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2" name="Shape 572"/>
            <p:cNvSpPr/>
            <p:nvPr/>
          </p:nvSpPr>
          <p:spPr>
            <a:xfrm>
              <a:off x="986700"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3" name="Shape 573"/>
            <p:cNvSpPr/>
            <p:nvPr/>
          </p:nvSpPr>
          <p:spPr>
            <a:xfrm>
              <a:off x="98670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4" name="Shape 574"/>
            <p:cNvSpPr/>
            <p:nvPr/>
          </p:nvSpPr>
          <p:spPr>
            <a:xfrm>
              <a:off x="986700"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5" name="Shape 575"/>
            <p:cNvSpPr/>
            <p:nvPr/>
          </p:nvSpPr>
          <p:spPr>
            <a:xfrm>
              <a:off x="9867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6" name="Shape 576"/>
            <p:cNvSpPr/>
            <p:nvPr/>
          </p:nvSpPr>
          <p:spPr>
            <a:xfrm>
              <a:off x="986700"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7" name="Shape 577"/>
            <p:cNvSpPr/>
            <p:nvPr/>
          </p:nvSpPr>
          <p:spPr>
            <a:xfrm>
              <a:off x="98670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8" name="Shape 578"/>
            <p:cNvSpPr/>
            <p:nvPr/>
          </p:nvSpPr>
          <p:spPr>
            <a:xfrm>
              <a:off x="986700"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9" name="Shape 579"/>
            <p:cNvSpPr/>
            <p:nvPr/>
          </p:nvSpPr>
          <p:spPr>
            <a:xfrm>
              <a:off x="9867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0" name="Shape 580"/>
            <p:cNvSpPr/>
            <p:nvPr/>
          </p:nvSpPr>
          <p:spPr>
            <a:xfrm>
              <a:off x="986700"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1" name="Shape 581"/>
            <p:cNvSpPr/>
            <p:nvPr/>
          </p:nvSpPr>
          <p:spPr>
            <a:xfrm>
              <a:off x="986700"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2" name="Shape 582"/>
            <p:cNvSpPr/>
            <p:nvPr/>
          </p:nvSpPr>
          <p:spPr>
            <a:xfrm>
              <a:off x="98670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3" name="Shape 583"/>
            <p:cNvSpPr/>
            <p:nvPr/>
          </p:nvSpPr>
          <p:spPr>
            <a:xfrm>
              <a:off x="9867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4" name="Shape 584"/>
            <p:cNvSpPr/>
            <p:nvPr/>
          </p:nvSpPr>
          <p:spPr>
            <a:xfrm>
              <a:off x="9867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5" name="Shape 585"/>
            <p:cNvSpPr/>
            <p:nvPr/>
          </p:nvSpPr>
          <p:spPr>
            <a:xfrm>
              <a:off x="986700"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6" name="Shape 586"/>
            <p:cNvSpPr/>
            <p:nvPr/>
          </p:nvSpPr>
          <p:spPr>
            <a:xfrm>
              <a:off x="98670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7" name="Shape 587"/>
            <p:cNvSpPr/>
            <p:nvPr/>
          </p:nvSpPr>
          <p:spPr>
            <a:xfrm>
              <a:off x="98670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8" name="Shape 588"/>
            <p:cNvSpPr/>
            <p:nvPr/>
          </p:nvSpPr>
          <p:spPr>
            <a:xfrm>
              <a:off x="11372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9" name="Shape 589"/>
            <p:cNvSpPr/>
            <p:nvPr/>
          </p:nvSpPr>
          <p:spPr>
            <a:xfrm>
              <a:off x="11372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0" name="Shape 590"/>
            <p:cNvSpPr/>
            <p:nvPr/>
          </p:nvSpPr>
          <p:spPr>
            <a:xfrm>
              <a:off x="11372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1" name="Shape 591"/>
            <p:cNvSpPr/>
            <p:nvPr/>
          </p:nvSpPr>
          <p:spPr>
            <a:xfrm>
              <a:off x="11372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2" name="Shape 592"/>
            <p:cNvSpPr/>
            <p:nvPr/>
          </p:nvSpPr>
          <p:spPr>
            <a:xfrm>
              <a:off x="11372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3" name="Shape 593"/>
            <p:cNvSpPr/>
            <p:nvPr/>
          </p:nvSpPr>
          <p:spPr>
            <a:xfrm>
              <a:off x="11372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4" name="Shape 594"/>
            <p:cNvSpPr/>
            <p:nvPr/>
          </p:nvSpPr>
          <p:spPr>
            <a:xfrm>
              <a:off x="11372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5" name="Shape 595"/>
            <p:cNvSpPr/>
            <p:nvPr/>
          </p:nvSpPr>
          <p:spPr>
            <a:xfrm>
              <a:off x="11372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6" name="Shape 596"/>
            <p:cNvSpPr/>
            <p:nvPr/>
          </p:nvSpPr>
          <p:spPr>
            <a:xfrm>
              <a:off x="11372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7" name="Shape 597"/>
            <p:cNvSpPr/>
            <p:nvPr/>
          </p:nvSpPr>
          <p:spPr>
            <a:xfrm>
              <a:off x="11372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8" name="Shape 598"/>
            <p:cNvSpPr/>
            <p:nvPr/>
          </p:nvSpPr>
          <p:spPr>
            <a:xfrm>
              <a:off x="11372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9" name="Shape 599"/>
            <p:cNvSpPr/>
            <p:nvPr/>
          </p:nvSpPr>
          <p:spPr>
            <a:xfrm>
              <a:off x="11372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0" name="Shape 600"/>
            <p:cNvSpPr/>
            <p:nvPr/>
          </p:nvSpPr>
          <p:spPr>
            <a:xfrm>
              <a:off x="11372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1" name="Shape 601"/>
            <p:cNvSpPr/>
            <p:nvPr/>
          </p:nvSpPr>
          <p:spPr>
            <a:xfrm>
              <a:off x="11372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2" name="Shape 602"/>
            <p:cNvSpPr/>
            <p:nvPr/>
          </p:nvSpPr>
          <p:spPr>
            <a:xfrm>
              <a:off x="11372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3" name="Shape 603"/>
            <p:cNvSpPr/>
            <p:nvPr/>
          </p:nvSpPr>
          <p:spPr>
            <a:xfrm>
              <a:off x="11372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4" name="Shape 604"/>
            <p:cNvSpPr/>
            <p:nvPr/>
          </p:nvSpPr>
          <p:spPr>
            <a:xfrm>
              <a:off x="11372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5" name="Shape 605"/>
            <p:cNvSpPr/>
            <p:nvPr/>
          </p:nvSpPr>
          <p:spPr>
            <a:xfrm>
              <a:off x="11372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6" name="Shape 606"/>
            <p:cNvSpPr/>
            <p:nvPr/>
          </p:nvSpPr>
          <p:spPr>
            <a:xfrm>
              <a:off x="11372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7" name="Shape 607"/>
            <p:cNvSpPr/>
            <p:nvPr/>
          </p:nvSpPr>
          <p:spPr>
            <a:xfrm>
              <a:off x="11372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8" name="Shape 608"/>
            <p:cNvSpPr/>
            <p:nvPr/>
          </p:nvSpPr>
          <p:spPr>
            <a:xfrm>
              <a:off x="11372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9" name="Shape 609"/>
            <p:cNvSpPr/>
            <p:nvPr/>
          </p:nvSpPr>
          <p:spPr>
            <a:xfrm>
              <a:off x="11372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610" name="Shape 610"/>
          <p:cNvGrpSpPr/>
          <p:nvPr/>
        </p:nvGrpSpPr>
        <p:grpSpPr>
          <a:xfrm rot="10800000">
            <a:off x="6659535" y="28698"/>
            <a:ext cx="2309844" cy="5086302"/>
            <a:chOff x="986700" y="238125"/>
            <a:chExt cx="2379075" cy="5238750"/>
          </a:xfrm>
        </p:grpSpPr>
        <p:sp>
          <p:nvSpPr>
            <p:cNvPr id="611" name="Shape 611"/>
            <p:cNvSpPr/>
            <p:nvPr/>
          </p:nvSpPr>
          <p:spPr>
            <a:xfrm>
              <a:off x="98670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2" name="Shape 612"/>
            <p:cNvSpPr/>
            <p:nvPr/>
          </p:nvSpPr>
          <p:spPr>
            <a:xfrm>
              <a:off x="98670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3" name="Shape 613"/>
            <p:cNvSpPr/>
            <p:nvPr/>
          </p:nvSpPr>
          <p:spPr>
            <a:xfrm>
              <a:off x="9867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4" name="Shape 614"/>
            <p:cNvSpPr/>
            <p:nvPr/>
          </p:nvSpPr>
          <p:spPr>
            <a:xfrm>
              <a:off x="986700"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5" name="Shape 615"/>
            <p:cNvSpPr/>
            <p:nvPr/>
          </p:nvSpPr>
          <p:spPr>
            <a:xfrm>
              <a:off x="986700"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6" name="Shape 616"/>
            <p:cNvSpPr/>
            <p:nvPr/>
          </p:nvSpPr>
          <p:spPr>
            <a:xfrm>
              <a:off x="9867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7" name="Shape 617"/>
            <p:cNvSpPr/>
            <p:nvPr/>
          </p:nvSpPr>
          <p:spPr>
            <a:xfrm>
              <a:off x="986700"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8" name="Shape 618"/>
            <p:cNvSpPr/>
            <p:nvPr/>
          </p:nvSpPr>
          <p:spPr>
            <a:xfrm>
              <a:off x="986700"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9" name="Shape 619"/>
            <p:cNvSpPr/>
            <p:nvPr/>
          </p:nvSpPr>
          <p:spPr>
            <a:xfrm>
              <a:off x="986700"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0" name="Shape 620"/>
            <p:cNvSpPr/>
            <p:nvPr/>
          </p:nvSpPr>
          <p:spPr>
            <a:xfrm>
              <a:off x="986700"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1" name="Shape 621"/>
            <p:cNvSpPr/>
            <p:nvPr/>
          </p:nvSpPr>
          <p:spPr>
            <a:xfrm>
              <a:off x="986700"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2" name="Shape 622"/>
            <p:cNvSpPr/>
            <p:nvPr/>
          </p:nvSpPr>
          <p:spPr>
            <a:xfrm>
              <a:off x="9867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3" name="Shape 623"/>
            <p:cNvSpPr/>
            <p:nvPr/>
          </p:nvSpPr>
          <p:spPr>
            <a:xfrm>
              <a:off x="11372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4" name="Shape 624"/>
            <p:cNvSpPr/>
            <p:nvPr/>
          </p:nvSpPr>
          <p:spPr>
            <a:xfrm>
              <a:off x="11372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5" name="Shape 625"/>
            <p:cNvSpPr/>
            <p:nvPr/>
          </p:nvSpPr>
          <p:spPr>
            <a:xfrm>
              <a:off x="11372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6" name="Shape 626"/>
            <p:cNvSpPr/>
            <p:nvPr/>
          </p:nvSpPr>
          <p:spPr>
            <a:xfrm>
              <a:off x="11372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7" name="Shape 627"/>
            <p:cNvSpPr/>
            <p:nvPr/>
          </p:nvSpPr>
          <p:spPr>
            <a:xfrm>
              <a:off x="11372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8" name="Shape 628"/>
            <p:cNvSpPr/>
            <p:nvPr/>
          </p:nvSpPr>
          <p:spPr>
            <a:xfrm>
              <a:off x="11372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9" name="Shape 629"/>
            <p:cNvSpPr/>
            <p:nvPr/>
          </p:nvSpPr>
          <p:spPr>
            <a:xfrm>
              <a:off x="11372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0" name="Shape 630"/>
            <p:cNvSpPr/>
            <p:nvPr/>
          </p:nvSpPr>
          <p:spPr>
            <a:xfrm>
              <a:off x="11372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1" name="Shape 631"/>
            <p:cNvSpPr/>
            <p:nvPr/>
          </p:nvSpPr>
          <p:spPr>
            <a:xfrm>
              <a:off x="11372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2" name="Shape 632"/>
            <p:cNvSpPr/>
            <p:nvPr/>
          </p:nvSpPr>
          <p:spPr>
            <a:xfrm>
              <a:off x="11372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3" name="Shape 633"/>
            <p:cNvSpPr/>
            <p:nvPr/>
          </p:nvSpPr>
          <p:spPr>
            <a:xfrm>
              <a:off x="11372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4" name="Shape 634"/>
            <p:cNvSpPr/>
            <p:nvPr/>
          </p:nvSpPr>
          <p:spPr>
            <a:xfrm>
              <a:off x="11372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5" name="Shape 635"/>
            <p:cNvSpPr/>
            <p:nvPr/>
          </p:nvSpPr>
          <p:spPr>
            <a:xfrm>
              <a:off x="11372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6" name="Shape 636"/>
            <p:cNvSpPr/>
            <p:nvPr/>
          </p:nvSpPr>
          <p:spPr>
            <a:xfrm>
              <a:off x="12877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7" name="Shape 637"/>
            <p:cNvSpPr/>
            <p:nvPr/>
          </p:nvSpPr>
          <p:spPr>
            <a:xfrm>
              <a:off x="12877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8" name="Shape 638"/>
            <p:cNvSpPr/>
            <p:nvPr/>
          </p:nvSpPr>
          <p:spPr>
            <a:xfrm>
              <a:off x="12877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9" name="Shape 639"/>
            <p:cNvSpPr/>
            <p:nvPr/>
          </p:nvSpPr>
          <p:spPr>
            <a:xfrm>
              <a:off x="12877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0" name="Shape 640"/>
            <p:cNvSpPr/>
            <p:nvPr/>
          </p:nvSpPr>
          <p:spPr>
            <a:xfrm>
              <a:off x="128772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1" name="Shape 641"/>
            <p:cNvSpPr/>
            <p:nvPr/>
          </p:nvSpPr>
          <p:spPr>
            <a:xfrm>
              <a:off x="12877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2" name="Shape 642"/>
            <p:cNvSpPr/>
            <p:nvPr/>
          </p:nvSpPr>
          <p:spPr>
            <a:xfrm>
              <a:off x="12877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3" name="Shape 643"/>
            <p:cNvSpPr/>
            <p:nvPr/>
          </p:nvSpPr>
          <p:spPr>
            <a:xfrm>
              <a:off x="12877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4" name="Shape 644"/>
            <p:cNvSpPr/>
            <p:nvPr/>
          </p:nvSpPr>
          <p:spPr>
            <a:xfrm>
              <a:off x="12877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5" name="Shape 645"/>
            <p:cNvSpPr/>
            <p:nvPr/>
          </p:nvSpPr>
          <p:spPr>
            <a:xfrm>
              <a:off x="12877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6" name="Shape 646"/>
            <p:cNvSpPr/>
            <p:nvPr/>
          </p:nvSpPr>
          <p:spPr>
            <a:xfrm>
              <a:off x="12877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7" name="Shape 647"/>
            <p:cNvSpPr/>
            <p:nvPr/>
          </p:nvSpPr>
          <p:spPr>
            <a:xfrm>
              <a:off x="12877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8" name="Shape 648"/>
            <p:cNvSpPr/>
            <p:nvPr/>
          </p:nvSpPr>
          <p:spPr>
            <a:xfrm>
              <a:off x="12877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9" name="Shape 649"/>
            <p:cNvSpPr/>
            <p:nvPr/>
          </p:nvSpPr>
          <p:spPr>
            <a:xfrm>
              <a:off x="12877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0" name="Shape 650"/>
            <p:cNvSpPr/>
            <p:nvPr/>
          </p:nvSpPr>
          <p:spPr>
            <a:xfrm>
              <a:off x="12877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1" name="Shape 651"/>
            <p:cNvSpPr/>
            <p:nvPr/>
          </p:nvSpPr>
          <p:spPr>
            <a:xfrm>
              <a:off x="12877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2" name="Shape 652"/>
            <p:cNvSpPr/>
            <p:nvPr/>
          </p:nvSpPr>
          <p:spPr>
            <a:xfrm>
              <a:off x="12877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3" name="Shape 653"/>
            <p:cNvSpPr/>
            <p:nvPr/>
          </p:nvSpPr>
          <p:spPr>
            <a:xfrm>
              <a:off x="12877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4" name="Shape 654"/>
            <p:cNvSpPr/>
            <p:nvPr/>
          </p:nvSpPr>
          <p:spPr>
            <a:xfrm>
              <a:off x="12877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5" name="Shape 655"/>
            <p:cNvSpPr/>
            <p:nvPr/>
          </p:nvSpPr>
          <p:spPr>
            <a:xfrm>
              <a:off x="128772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6" name="Shape 656"/>
            <p:cNvSpPr/>
            <p:nvPr/>
          </p:nvSpPr>
          <p:spPr>
            <a:xfrm>
              <a:off x="14382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7" name="Shape 657"/>
            <p:cNvSpPr/>
            <p:nvPr/>
          </p:nvSpPr>
          <p:spPr>
            <a:xfrm>
              <a:off x="14382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8" name="Shape 658"/>
            <p:cNvSpPr/>
            <p:nvPr/>
          </p:nvSpPr>
          <p:spPr>
            <a:xfrm>
              <a:off x="14382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9" name="Shape 659"/>
            <p:cNvSpPr/>
            <p:nvPr/>
          </p:nvSpPr>
          <p:spPr>
            <a:xfrm>
              <a:off x="14382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0" name="Shape 660"/>
            <p:cNvSpPr/>
            <p:nvPr/>
          </p:nvSpPr>
          <p:spPr>
            <a:xfrm>
              <a:off x="14382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1" name="Shape 661"/>
            <p:cNvSpPr/>
            <p:nvPr/>
          </p:nvSpPr>
          <p:spPr>
            <a:xfrm>
              <a:off x="14382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2" name="Shape 662"/>
            <p:cNvSpPr/>
            <p:nvPr/>
          </p:nvSpPr>
          <p:spPr>
            <a:xfrm>
              <a:off x="14382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3" name="Shape 663"/>
            <p:cNvSpPr/>
            <p:nvPr/>
          </p:nvSpPr>
          <p:spPr>
            <a:xfrm>
              <a:off x="14382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4" name="Shape 664"/>
            <p:cNvSpPr/>
            <p:nvPr/>
          </p:nvSpPr>
          <p:spPr>
            <a:xfrm>
              <a:off x="14382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5" name="Shape 665"/>
            <p:cNvSpPr/>
            <p:nvPr/>
          </p:nvSpPr>
          <p:spPr>
            <a:xfrm>
              <a:off x="14382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6" name="Shape 666"/>
            <p:cNvSpPr/>
            <p:nvPr/>
          </p:nvSpPr>
          <p:spPr>
            <a:xfrm>
              <a:off x="14382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7" name="Shape 667"/>
            <p:cNvSpPr/>
            <p:nvPr/>
          </p:nvSpPr>
          <p:spPr>
            <a:xfrm>
              <a:off x="14382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8" name="Shape 668"/>
            <p:cNvSpPr/>
            <p:nvPr/>
          </p:nvSpPr>
          <p:spPr>
            <a:xfrm>
              <a:off x="14382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9" name="Shape 669"/>
            <p:cNvSpPr/>
            <p:nvPr/>
          </p:nvSpPr>
          <p:spPr>
            <a:xfrm>
              <a:off x="14382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0" name="Shape 670"/>
            <p:cNvSpPr/>
            <p:nvPr/>
          </p:nvSpPr>
          <p:spPr>
            <a:xfrm>
              <a:off x="14382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1" name="Shape 671"/>
            <p:cNvSpPr/>
            <p:nvPr/>
          </p:nvSpPr>
          <p:spPr>
            <a:xfrm>
              <a:off x="14382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2" name="Shape 672"/>
            <p:cNvSpPr/>
            <p:nvPr/>
          </p:nvSpPr>
          <p:spPr>
            <a:xfrm>
              <a:off x="14382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3" name="Shape 673"/>
            <p:cNvSpPr/>
            <p:nvPr/>
          </p:nvSpPr>
          <p:spPr>
            <a:xfrm>
              <a:off x="14382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4" name="Shape 674"/>
            <p:cNvSpPr/>
            <p:nvPr/>
          </p:nvSpPr>
          <p:spPr>
            <a:xfrm>
              <a:off x="14382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5" name="Shape 675"/>
            <p:cNvSpPr/>
            <p:nvPr/>
          </p:nvSpPr>
          <p:spPr>
            <a:xfrm>
              <a:off x="14382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6" name="Shape 676"/>
            <p:cNvSpPr/>
            <p:nvPr/>
          </p:nvSpPr>
          <p:spPr>
            <a:xfrm>
              <a:off x="14382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7" name="Shape 677"/>
            <p:cNvSpPr/>
            <p:nvPr/>
          </p:nvSpPr>
          <p:spPr>
            <a:xfrm>
              <a:off x="14382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8" name="Shape 678"/>
            <p:cNvSpPr/>
            <p:nvPr/>
          </p:nvSpPr>
          <p:spPr>
            <a:xfrm>
              <a:off x="14382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9" name="Shape 679"/>
            <p:cNvSpPr/>
            <p:nvPr/>
          </p:nvSpPr>
          <p:spPr>
            <a:xfrm>
              <a:off x="14382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0" name="Shape 680"/>
            <p:cNvSpPr/>
            <p:nvPr/>
          </p:nvSpPr>
          <p:spPr>
            <a:xfrm>
              <a:off x="14382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1" name="Shape 681"/>
            <p:cNvSpPr/>
            <p:nvPr/>
          </p:nvSpPr>
          <p:spPr>
            <a:xfrm>
              <a:off x="14382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2" name="Shape 682"/>
            <p:cNvSpPr/>
            <p:nvPr/>
          </p:nvSpPr>
          <p:spPr>
            <a:xfrm>
              <a:off x="14382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3" name="Shape 683"/>
            <p:cNvSpPr/>
            <p:nvPr/>
          </p:nvSpPr>
          <p:spPr>
            <a:xfrm>
              <a:off x="14382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4" name="Shape 684"/>
            <p:cNvSpPr/>
            <p:nvPr/>
          </p:nvSpPr>
          <p:spPr>
            <a:xfrm>
              <a:off x="14382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5" name="Shape 685"/>
            <p:cNvSpPr/>
            <p:nvPr/>
          </p:nvSpPr>
          <p:spPr>
            <a:xfrm>
              <a:off x="14382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6" name="Shape 686"/>
            <p:cNvSpPr/>
            <p:nvPr/>
          </p:nvSpPr>
          <p:spPr>
            <a:xfrm>
              <a:off x="14382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7" name="Shape 687"/>
            <p:cNvSpPr/>
            <p:nvPr/>
          </p:nvSpPr>
          <p:spPr>
            <a:xfrm>
              <a:off x="15887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8" name="Shape 688"/>
            <p:cNvSpPr/>
            <p:nvPr/>
          </p:nvSpPr>
          <p:spPr>
            <a:xfrm>
              <a:off x="15887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9" name="Shape 689"/>
            <p:cNvSpPr/>
            <p:nvPr/>
          </p:nvSpPr>
          <p:spPr>
            <a:xfrm>
              <a:off x="15887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0" name="Shape 690"/>
            <p:cNvSpPr/>
            <p:nvPr/>
          </p:nvSpPr>
          <p:spPr>
            <a:xfrm>
              <a:off x="15887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1" name="Shape 691"/>
            <p:cNvSpPr/>
            <p:nvPr/>
          </p:nvSpPr>
          <p:spPr>
            <a:xfrm>
              <a:off x="15887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2" name="Shape 692"/>
            <p:cNvSpPr/>
            <p:nvPr/>
          </p:nvSpPr>
          <p:spPr>
            <a:xfrm>
              <a:off x="15887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3" name="Shape 693"/>
            <p:cNvSpPr/>
            <p:nvPr/>
          </p:nvSpPr>
          <p:spPr>
            <a:xfrm>
              <a:off x="15887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4" name="Shape 694"/>
            <p:cNvSpPr/>
            <p:nvPr/>
          </p:nvSpPr>
          <p:spPr>
            <a:xfrm>
              <a:off x="15887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5" name="Shape 695"/>
            <p:cNvSpPr/>
            <p:nvPr/>
          </p:nvSpPr>
          <p:spPr>
            <a:xfrm>
              <a:off x="15887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6" name="Shape 696"/>
            <p:cNvSpPr/>
            <p:nvPr/>
          </p:nvSpPr>
          <p:spPr>
            <a:xfrm>
              <a:off x="15887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7" name="Shape 697"/>
            <p:cNvSpPr/>
            <p:nvPr/>
          </p:nvSpPr>
          <p:spPr>
            <a:xfrm>
              <a:off x="15887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8" name="Shape 698"/>
            <p:cNvSpPr/>
            <p:nvPr/>
          </p:nvSpPr>
          <p:spPr>
            <a:xfrm>
              <a:off x="15887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9" name="Shape 699"/>
            <p:cNvSpPr/>
            <p:nvPr/>
          </p:nvSpPr>
          <p:spPr>
            <a:xfrm>
              <a:off x="15887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0" name="Shape 700"/>
            <p:cNvSpPr/>
            <p:nvPr/>
          </p:nvSpPr>
          <p:spPr>
            <a:xfrm>
              <a:off x="15887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1" name="Shape 701"/>
            <p:cNvSpPr/>
            <p:nvPr/>
          </p:nvSpPr>
          <p:spPr>
            <a:xfrm>
              <a:off x="15887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2" name="Shape 702"/>
            <p:cNvSpPr/>
            <p:nvPr/>
          </p:nvSpPr>
          <p:spPr>
            <a:xfrm>
              <a:off x="15887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3" name="Shape 703"/>
            <p:cNvSpPr/>
            <p:nvPr/>
          </p:nvSpPr>
          <p:spPr>
            <a:xfrm>
              <a:off x="15887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4" name="Shape 704"/>
            <p:cNvSpPr/>
            <p:nvPr/>
          </p:nvSpPr>
          <p:spPr>
            <a:xfrm>
              <a:off x="15887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5" name="Shape 705"/>
            <p:cNvSpPr/>
            <p:nvPr/>
          </p:nvSpPr>
          <p:spPr>
            <a:xfrm>
              <a:off x="15887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6" name="Shape 706"/>
            <p:cNvSpPr/>
            <p:nvPr/>
          </p:nvSpPr>
          <p:spPr>
            <a:xfrm>
              <a:off x="17392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7" name="Shape 707"/>
            <p:cNvSpPr/>
            <p:nvPr/>
          </p:nvSpPr>
          <p:spPr>
            <a:xfrm>
              <a:off x="17392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8" name="Shape 708"/>
            <p:cNvSpPr/>
            <p:nvPr/>
          </p:nvSpPr>
          <p:spPr>
            <a:xfrm>
              <a:off x="17392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9" name="Shape 709"/>
            <p:cNvSpPr/>
            <p:nvPr/>
          </p:nvSpPr>
          <p:spPr>
            <a:xfrm>
              <a:off x="17392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0" name="Shape 710"/>
            <p:cNvSpPr/>
            <p:nvPr/>
          </p:nvSpPr>
          <p:spPr>
            <a:xfrm>
              <a:off x="17392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1" name="Shape 711"/>
            <p:cNvSpPr/>
            <p:nvPr/>
          </p:nvSpPr>
          <p:spPr>
            <a:xfrm>
              <a:off x="17392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2" name="Shape 712"/>
            <p:cNvSpPr/>
            <p:nvPr/>
          </p:nvSpPr>
          <p:spPr>
            <a:xfrm>
              <a:off x="17392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3" name="Shape 713"/>
            <p:cNvSpPr/>
            <p:nvPr/>
          </p:nvSpPr>
          <p:spPr>
            <a:xfrm>
              <a:off x="17392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4" name="Shape 714"/>
            <p:cNvSpPr/>
            <p:nvPr/>
          </p:nvSpPr>
          <p:spPr>
            <a:xfrm>
              <a:off x="17392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5" name="Shape 715"/>
            <p:cNvSpPr/>
            <p:nvPr/>
          </p:nvSpPr>
          <p:spPr>
            <a:xfrm>
              <a:off x="17392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6" name="Shape 716"/>
            <p:cNvSpPr/>
            <p:nvPr/>
          </p:nvSpPr>
          <p:spPr>
            <a:xfrm>
              <a:off x="17392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7" name="Shape 717"/>
            <p:cNvSpPr/>
            <p:nvPr/>
          </p:nvSpPr>
          <p:spPr>
            <a:xfrm>
              <a:off x="18897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8" name="Shape 718"/>
            <p:cNvSpPr/>
            <p:nvPr/>
          </p:nvSpPr>
          <p:spPr>
            <a:xfrm>
              <a:off x="188975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9" name="Shape 719"/>
            <p:cNvSpPr/>
            <p:nvPr/>
          </p:nvSpPr>
          <p:spPr>
            <a:xfrm>
              <a:off x="188975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0" name="Shape 720"/>
            <p:cNvSpPr/>
            <p:nvPr/>
          </p:nvSpPr>
          <p:spPr>
            <a:xfrm>
              <a:off x="18897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1" name="Shape 721"/>
            <p:cNvSpPr/>
            <p:nvPr/>
          </p:nvSpPr>
          <p:spPr>
            <a:xfrm>
              <a:off x="18897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2" name="Shape 722"/>
            <p:cNvSpPr/>
            <p:nvPr/>
          </p:nvSpPr>
          <p:spPr>
            <a:xfrm>
              <a:off x="204027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3" name="Shape 723"/>
            <p:cNvSpPr/>
            <p:nvPr/>
          </p:nvSpPr>
          <p:spPr>
            <a:xfrm>
              <a:off x="204027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4" name="Shape 724"/>
            <p:cNvSpPr/>
            <p:nvPr/>
          </p:nvSpPr>
          <p:spPr>
            <a:xfrm>
              <a:off x="204027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5" name="Shape 725"/>
            <p:cNvSpPr/>
            <p:nvPr/>
          </p:nvSpPr>
          <p:spPr>
            <a:xfrm>
              <a:off x="21907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6" name="Shape 726"/>
            <p:cNvSpPr/>
            <p:nvPr/>
          </p:nvSpPr>
          <p:spPr>
            <a:xfrm>
              <a:off x="23413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7" name="Shape 727"/>
            <p:cNvSpPr/>
            <p:nvPr/>
          </p:nvSpPr>
          <p:spPr>
            <a:xfrm>
              <a:off x="26423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8" name="Shape 728"/>
            <p:cNvSpPr/>
            <p:nvPr/>
          </p:nvSpPr>
          <p:spPr>
            <a:xfrm>
              <a:off x="26423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9" name="Shape 729"/>
            <p:cNvSpPr/>
            <p:nvPr/>
          </p:nvSpPr>
          <p:spPr>
            <a:xfrm>
              <a:off x="32443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730" name="Shape 730"/>
          <p:cNvGrpSpPr/>
          <p:nvPr/>
        </p:nvGrpSpPr>
        <p:grpSpPr>
          <a:xfrm rot="10800000">
            <a:off x="6367294" y="28698"/>
            <a:ext cx="2017554" cy="5086302"/>
            <a:chOff x="1588750" y="238125"/>
            <a:chExt cx="2078025" cy="5238750"/>
          </a:xfrm>
        </p:grpSpPr>
        <p:sp>
          <p:nvSpPr>
            <p:cNvPr id="731" name="Shape 731"/>
            <p:cNvSpPr/>
            <p:nvPr/>
          </p:nvSpPr>
          <p:spPr>
            <a:xfrm>
              <a:off x="15887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2" name="Shape 732"/>
            <p:cNvSpPr/>
            <p:nvPr/>
          </p:nvSpPr>
          <p:spPr>
            <a:xfrm>
              <a:off x="15887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3" name="Shape 733"/>
            <p:cNvSpPr/>
            <p:nvPr/>
          </p:nvSpPr>
          <p:spPr>
            <a:xfrm>
              <a:off x="15887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4" name="Shape 734"/>
            <p:cNvSpPr/>
            <p:nvPr/>
          </p:nvSpPr>
          <p:spPr>
            <a:xfrm>
              <a:off x="15887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5" name="Shape 735"/>
            <p:cNvSpPr/>
            <p:nvPr/>
          </p:nvSpPr>
          <p:spPr>
            <a:xfrm>
              <a:off x="15887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6" name="Shape 736"/>
            <p:cNvSpPr/>
            <p:nvPr/>
          </p:nvSpPr>
          <p:spPr>
            <a:xfrm>
              <a:off x="15887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7" name="Shape 737"/>
            <p:cNvSpPr/>
            <p:nvPr/>
          </p:nvSpPr>
          <p:spPr>
            <a:xfrm>
              <a:off x="17392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8" name="Shape 738"/>
            <p:cNvSpPr/>
            <p:nvPr/>
          </p:nvSpPr>
          <p:spPr>
            <a:xfrm>
              <a:off x="17392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9" name="Shape 739"/>
            <p:cNvSpPr/>
            <p:nvPr/>
          </p:nvSpPr>
          <p:spPr>
            <a:xfrm>
              <a:off x="17392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0" name="Shape 740"/>
            <p:cNvSpPr/>
            <p:nvPr/>
          </p:nvSpPr>
          <p:spPr>
            <a:xfrm>
              <a:off x="17392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1" name="Shape 741"/>
            <p:cNvSpPr/>
            <p:nvPr/>
          </p:nvSpPr>
          <p:spPr>
            <a:xfrm>
              <a:off x="17392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2" name="Shape 742"/>
            <p:cNvSpPr/>
            <p:nvPr/>
          </p:nvSpPr>
          <p:spPr>
            <a:xfrm>
              <a:off x="17392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3" name="Shape 743"/>
            <p:cNvSpPr/>
            <p:nvPr/>
          </p:nvSpPr>
          <p:spPr>
            <a:xfrm>
              <a:off x="17392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4" name="Shape 744"/>
            <p:cNvSpPr/>
            <p:nvPr/>
          </p:nvSpPr>
          <p:spPr>
            <a:xfrm>
              <a:off x="188975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5" name="Shape 745"/>
            <p:cNvSpPr/>
            <p:nvPr/>
          </p:nvSpPr>
          <p:spPr>
            <a:xfrm>
              <a:off x="188975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6" name="Shape 746"/>
            <p:cNvSpPr/>
            <p:nvPr/>
          </p:nvSpPr>
          <p:spPr>
            <a:xfrm>
              <a:off x="188975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7" name="Shape 747"/>
            <p:cNvSpPr/>
            <p:nvPr/>
          </p:nvSpPr>
          <p:spPr>
            <a:xfrm>
              <a:off x="188975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8" name="Shape 748"/>
            <p:cNvSpPr/>
            <p:nvPr/>
          </p:nvSpPr>
          <p:spPr>
            <a:xfrm>
              <a:off x="18897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9" name="Shape 749"/>
            <p:cNvSpPr/>
            <p:nvPr/>
          </p:nvSpPr>
          <p:spPr>
            <a:xfrm>
              <a:off x="188975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0" name="Shape 750"/>
            <p:cNvSpPr/>
            <p:nvPr/>
          </p:nvSpPr>
          <p:spPr>
            <a:xfrm>
              <a:off x="188975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1" name="Shape 751"/>
            <p:cNvSpPr/>
            <p:nvPr/>
          </p:nvSpPr>
          <p:spPr>
            <a:xfrm>
              <a:off x="188975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2" name="Shape 752"/>
            <p:cNvSpPr/>
            <p:nvPr/>
          </p:nvSpPr>
          <p:spPr>
            <a:xfrm>
              <a:off x="188975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3" name="Shape 753"/>
            <p:cNvSpPr/>
            <p:nvPr/>
          </p:nvSpPr>
          <p:spPr>
            <a:xfrm>
              <a:off x="18897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4" name="Shape 754"/>
            <p:cNvSpPr/>
            <p:nvPr/>
          </p:nvSpPr>
          <p:spPr>
            <a:xfrm>
              <a:off x="188975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5" name="Shape 755"/>
            <p:cNvSpPr/>
            <p:nvPr/>
          </p:nvSpPr>
          <p:spPr>
            <a:xfrm>
              <a:off x="188975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6" name="Shape 756"/>
            <p:cNvSpPr/>
            <p:nvPr/>
          </p:nvSpPr>
          <p:spPr>
            <a:xfrm>
              <a:off x="188975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7" name="Shape 757"/>
            <p:cNvSpPr/>
            <p:nvPr/>
          </p:nvSpPr>
          <p:spPr>
            <a:xfrm>
              <a:off x="188975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8" name="Shape 758"/>
            <p:cNvSpPr/>
            <p:nvPr/>
          </p:nvSpPr>
          <p:spPr>
            <a:xfrm>
              <a:off x="188975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9" name="Shape 759"/>
            <p:cNvSpPr/>
            <p:nvPr/>
          </p:nvSpPr>
          <p:spPr>
            <a:xfrm>
              <a:off x="188975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0" name="Shape 760"/>
            <p:cNvSpPr/>
            <p:nvPr/>
          </p:nvSpPr>
          <p:spPr>
            <a:xfrm>
              <a:off x="18897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1" name="Shape 761"/>
            <p:cNvSpPr/>
            <p:nvPr/>
          </p:nvSpPr>
          <p:spPr>
            <a:xfrm>
              <a:off x="188975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2" name="Shape 762"/>
            <p:cNvSpPr/>
            <p:nvPr/>
          </p:nvSpPr>
          <p:spPr>
            <a:xfrm>
              <a:off x="188975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3" name="Shape 763"/>
            <p:cNvSpPr/>
            <p:nvPr/>
          </p:nvSpPr>
          <p:spPr>
            <a:xfrm>
              <a:off x="204027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4" name="Shape 764"/>
            <p:cNvSpPr/>
            <p:nvPr/>
          </p:nvSpPr>
          <p:spPr>
            <a:xfrm>
              <a:off x="204027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5" name="Shape 765"/>
            <p:cNvSpPr/>
            <p:nvPr/>
          </p:nvSpPr>
          <p:spPr>
            <a:xfrm>
              <a:off x="204027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6" name="Shape 766"/>
            <p:cNvSpPr/>
            <p:nvPr/>
          </p:nvSpPr>
          <p:spPr>
            <a:xfrm>
              <a:off x="204027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7" name="Shape 767"/>
            <p:cNvSpPr/>
            <p:nvPr/>
          </p:nvSpPr>
          <p:spPr>
            <a:xfrm>
              <a:off x="204027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8" name="Shape 768"/>
            <p:cNvSpPr/>
            <p:nvPr/>
          </p:nvSpPr>
          <p:spPr>
            <a:xfrm>
              <a:off x="204027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9" name="Shape 769"/>
            <p:cNvSpPr/>
            <p:nvPr/>
          </p:nvSpPr>
          <p:spPr>
            <a:xfrm>
              <a:off x="204027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0" name="Shape 770"/>
            <p:cNvSpPr/>
            <p:nvPr/>
          </p:nvSpPr>
          <p:spPr>
            <a:xfrm>
              <a:off x="204027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1" name="Shape 771"/>
            <p:cNvSpPr/>
            <p:nvPr/>
          </p:nvSpPr>
          <p:spPr>
            <a:xfrm>
              <a:off x="204027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2" name="Shape 772"/>
            <p:cNvSpPr/>
            <p:nvPr/>
          </p:nvSpPr>
          <p:spPr>
            <a:xfrm>
              <a:off x="204027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3" name="Shape 773"/>
            <p:cNvSpPr/>
            <p:nvPr/>
          </p:nvSpPr>
          <p:spPr>
            <a:xfrm>
              <a:off x="204027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4" name="Shape 774"/>
            <p:cNvSpPr/>
            <p:nvPr/>
          </p:nvSpPr>
          <p:spPr>
            <a:xfrm>
              <a:off x="204027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5" name="Shape 775"/>
            <p:cNvSpPr/>
            <p:nvPr/>
          </p:nvSpPr>
          <p:spPr>
            <a:xfrm>
              <a:off x="204027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6" name="Shape 776"/>
            <p:cNvSpPr/>
            <p:nvPr/>
          </p:nvSpPr>
          <p:spPr>
            <a:xfrm>
              <a:off x="204027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7" name="Shape 777"/>
            <p:cNvSpPr/>
            <p:nvPr/>
          </p:nvSpPr>
          <p:spPr>
            <a:xfrm>
              <a:off x="204027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8" name="Shape 778"/>
            <p:cNvSpPr/>
            <p:nvPr/>
          </p:nvSpPr>
          <p:spPr>
            <a:xfrm>
              <a:off x="204027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9" name="Shape 779"/>
            <p:cNvSpPr/>
            <p:nvPr/>
          </p:nvSpPr>
          <p:spPr>
            <a:xfrm>
              <a:off x="204027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0" name="Shape 780"/>
            <p:cNvSpPr/>
            <p:nvPr/>
          </p:nvSpPr>
          <p:spPr>
            <a:xfrm>
              <a:off x="204027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1" name="Shape 781"/>
            <p:cNvSpPr/>
            <p:nvPr/>
          </p:nvSpPr>
          <p:spPr>
            <a:xfrm>
              <a:off x="204027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2" name="Shape 782"/>
            <p:cNvSpPr/>
            <p:nvPr/>
          </p:nvSpPr>
          <p:spPr>
            <a:xfrm>
              <a:off x="2190775"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3" name="Shape 783"/>
            <p:cNvSpPr/>
            <p:nvPr/>
          </p:nvSpPr>
          <p:spPr>
            <a:xfrm>
              <a:off x="2190775"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4" name="Shape 784"/>
            <p:cNvSpPr/>
            <p:nvPr/>
          </p:nvSpPr>
          <p:spPr>
            <a:xfrm>
              <a:off x="2190775"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5" name="Shape 785"/>
            <p:cNvSpPr/>
            <p:nvPr/>
          </p:nvSpPr>
          <p:spPr>
            <a:xfrm>
              <a:off x="2190775"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6" name="Shape 786"/>
            <p:cNvSpPr/>
            <p:nvPr/>
          </p:nvSpPr>
          <p:spPr>
            <a:xfrm>
              <a:off x="21907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7" name="Shape 787"/>
            <p:cNvSpPr/>
            <p:nvPr/>
          </p:nvSpPr>
          <p:spPr>
            <a:xfrm>
              <a:off x="21907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8" name="Shape 788"/>
            <p:cNvSpPr/>
            <p:nvPr/>
          </p:nvSpPr>
          <p:spPr>
            <a:xfrm>
              <a:off x="2190775"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9" name="Shape 789"/>
            <p:cNvSpPr/>
            <p:nvPr/>
          </p:nvSpPr>
          <p:spPr>
            <a:xfrm>
              <a:off x="2190775"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0" name="Shape 790"/>
            <p:cNvSpPr/>
            <p:nvPr/>
          </p:nvSpPr>
          <p:spPr>
            <a:xfrm>
              <a:off x="21907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1" name="Shape 791"/>
            <p:cNvSpPr/>
            <p:nvPr/>
          </p:nvSpPr>
          <p:spPr>
            <a:xfrm>
              <a:off x="2190775"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2" name="Shape 792"/>
            <p:cNvSpPr/>
            <p:nvPr/>
          </p:nvSpPr>
          <p:spPr>
            <a:xfrm>
              <a:off x="21907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3" name="Shape 793"/>
            <p:cNvSpPr/>
            <p:nvPr/>
          </p:nvSpPr>
          <p:spPr>
            <a:xfrm>
              <a:off x="2190775"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4" name="Shape 794"/>
            <p:cNvSpPr/>
            <p:nvPr/>
          </p:nvSpPr>
          <p:spPr>
            <a:xfrm>
              <a:off x="21907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5" name="Shape 795"/>
            <p:cNvSpPr/>
            <p:nvPr/>
          </p:nvSpPr>
          <p:spPr>
            <a:xfrm>
              <a:off x="21907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6" name="Shape 796"/>
            <p:cNvSpPr/>
            <p:nvPr/>
          </p:nvSpPr>
          <p:spPr>
            <a:xfrm>
              <a:off x="21907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7" name="Shape 797"/>
            <p:cNvSpPr/>
            <p:nvPr/>
          </p:nvSpPr>
          <p:spPr>
            <a:xfrm>
              <a:off x="2190775"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8" name="Shape 798"/>
            <p:cNvSpPr/>
            <p:nvPr/>
          </p:nvSpPr>
          <p:spPr>
            <a:xfrm>
              <a:off x="21907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99" name="Shape 799"/>
            <p:cNvSpPr/>
            <p:nvPr/>
          </p:nvSpPr>
          <p:spPr>
            <a:xfrm>
              <a:off x="21907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0" name="Shape 800"/>
            <p:cNvSpPr/>
            <p:nvPr/>
          </p:nvSpPr>
          <p:spPr>
            <a:xfrm>
              <a:off x="2190775"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1" name="Shape 801"/>
            <p:cNvSpPr/>
            <p:nvPr/>
          </p:nvSpPr>
          <p:spPr>
            <a:xfrm>
              <a:off x="21907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2" name="Shape 802"/>
            <p:cNvSpPr/>
            <p:nvPr/>
          </p:nvSpPr>
          <p:spPr>
            <a:xfrm>
              <a:off x="2190775"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3" name="Shape 803"/>
            <p:cNvSpPr/>
            <p:nvPr/>
          </p:nvSpPr>
          <p:spPr>
            <a:xfrm>
              <a:off x="2190775"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4" name="Shape 804"/>
            <p:cNvSpPr/>
            <p:nvPr/>
          </p:nvSpPr>
          <p:spPr>
            <a:xfrm>
              <a:off x="21907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5" name="Shape 805"/>
            <p:cNvSpPr/>
            <p:nvPr/>
          </p:nvSpPr>
          <p:spPr>
            <a:xfrm>
              <a:off x="21907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6" name="Shape 806"/>
            <p:cNvSpPr/>
            <p:nvPr/>
          </p:nvSpPr>
          <p:spPr>
            <a:xfrm>
              <a:off x="2190775"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7" name="Shape 807"/>
            <p:cNvSpPr/>
            <p:nvPr/>
          </p:nvSpPr>
          <p:spPr>
            <a:xfrm>
              <a:off x="23413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8" name="Shape 808"/>
            <p:cNvSpPr/>
            <p:nvPr/>
          </p:nvSpPr>
          <p:spPr>
            <a:xfrm>
              <a:off x="23413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09" name="Shape 809"/>
            <p:cNvSpPr/>
            <p:nvPr/>
          </p:nvSpPr>
          <p:spPr>
            <a:xfrm>
              <a:off x="23413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0" name="Shape 810"/>
            <p:cNvSpPr/>
            <p:nvPr/>
          </p:nvSpPr>
          <p:spPr>
            <a:xfrm>
              <a:off x="23413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1" name="Shape 811"/>
            <p:cNvSpPr/>
            <p:nvPr/>
          </p:nvSpPr>
          <p:spPr>
            <a:xfrm>
              <a:off x="23413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2" name="Shape 812"/>
            <p:cNvSpPr/>
            <p:nvPr/>
          </p:nvSpPr>
          <p:spPr>
            <a:xfrm>
              <a:off x="23413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3" name="Shape 813"/>
            <p:cNvSpPr/>
            <p:nvPr/>
          </p:nvSpPr>
          <p:spPr>
            <a:xfrm>
              <a:off x="23413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4" name="Shape 814"/>
            <p:cNvSpPr/>
            <p:nvPr/>
          </p:nvSpPr>
          <p:spPr>
            <a:xfrm>
              <a:off x="23413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5" name="Shape 815"/>
            <p:cNvSpPr/>
            <p:nvPr/>
          </p:nvSpPr>
          <p:spPr>
            <a:xfrm>
              <a:off x="23413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6" name="Shape 816"/>
            <p:cNvSpPr/>
            <p:nvPr/>
          </p:nvSpPr>
          <p:spPr>
            <a:xfrm>
              <a:off x="23413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7" name="Shape 817"/>
            <p:cNvSpPr/>
            <p:nvPr/>
          </p:nvSpPr>
          <p:spPr>
            <a:xfrm>
              <a:off x="23413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8" name="Shape 818"/>
            <p:cNvSpPr/>
            <p:nvPr/>
          </p:nvSpPr>
          <p:spPr>
            <a:xfrm>
              <a:off x="23413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9" name="Shape 819"/>
            <p:cNvSpPr/>
            <p:nvPr/>
          </p:nvSpPr>
          <p:spPr>
            <a:xfrm>
              <a:off x="23413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0" name="Shape 820"/>
            <p:cNvSpPr/>
            <p:nvPr/>
          </p:nvSpPr>
          <p:spPr>
            <a:xfrm>
              <a:off x="23413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1" name="Shape 821"/>
            <p:cNvSpPr/>
            <p:nvPr/>
          </p:nvSpPr>
          <p:spPr>
            <a:xfrm>
              <a:off x="23413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2" name="Shape 822"/>
            <p:cNvSpPr/>
            <p:nvPr/>
          </p:nvSpPr>
          <p:spPr>
            <a:xfrm>
              <a:off x="23413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3" name="Shape 823"/>
            <p:cNvSpPr/>
            <p:nvPr/>
          </p:nvSpPr>
          <p:spPr>
            <a:xfrm>
              <a:off x="23413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4" name="Shape 824"/>
            <p:cNvSpPr/>
            <p:nvPr/>
          </p:nvSpPr>
          <p:spPr>
            <a:xfrm>
              <a:off x="23413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5" name="Shape 825"/>
            <p:cNvSpPr/>
            <p:nvPr/>
          </p:nvSpPr>
          <p:spPr>
            <a:xfrm>
              <a:off x="23413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6" name="Shape 826"/>
            <p:cNvSpPr/>
            <p:nvPr/>
          </p:nvSpPr>
          <p:spPr>
            <a:xfrm>
              <a:off x="23413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7" name="Shape 827"/>
            <p:cNvSpPr/>
            <p:nvPr/>
          </p:nvSpPr>
          <p:spPr>
            <a:xfrm>
              <a:off x="23413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8" name="Shape 828"/>
            <p:cNvSpPr/>
            <p:nvPr/>
          </p:nvSpPr>
          <p:spPr>
            <a:xfrm>
              <a:off x="23413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9" name="Shape 829"/>
            <p:cNvSpPr/>
            <p:nvPr/>
          </p:nvSpPr>
          <p:spPr>
            <a:xfrm>
              <a:off x="23413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0" name="Shape 830"/>
            <p:cNvSpPr/>
            <p:nvPr/>
          </p:nvSpPr>
          <p:spPr>
            <a:xfrm>
              <a:off x="23413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1" name="Shape 831"/>
            <p:cNvSpPr/>
            <p:nvPr/>
          </p:nvSpPr>
          <p:spPr>
            <a:xfrm>
              <a:off x="23413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2" name="Shape 832"/>
            <p:cNvSpPr/>
            <p:nvPr/>
          </p:nvSpPr>
          <p:spPr>
            <a:xfrm>
              <a:off x="23413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3" name="Shape 833"/>
            <p:cNvSpPr/>
            <p:nvPr/>
          </p:nvSpPr>
          <p:spPr>
            <a:xfrm>
              <a:off x="249180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4" name="Shape 834"/>
            <p:cNvSpPr/>
            <p:nvPr/>
          </p:nvSpPr>
          <p:spPr>
            <a:xfrm>
              <a:off x="24918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5" name="Shape 835"/>
            <p:cNvSpPr/>
            <p:nvPr/>
          </p:nvSpPr>
          <p:spPr>
            <a:xfrm>
              <a:off x="249180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6" name="Shape 836"/>
            <p:cNvSpPr/>
            <p:nvPr/>
          </p:nvSpPr>
          <p:spPr>
            <a:xfrm>
              <a:off x="249180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7" name="Shape 837"/>
            <p:cNvSpPr/>
            <p:nvPr/>
          </p:nvSpPr>
          <p:spPr>
            <a:xfrm>
              <a:off x="249180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8" name="Shape 838"/>
            <p:cNvSpPr/>
            <p:nvPr/>
          </p:nvSpPr>
          <p:spPr>
            <a:xfrm>
              <a:off x="249180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9" name="Shape 839"/>
            <p:cNvSpPr/>
            <p:nvPr/>
          </p:nvSpPr>
          <p:spPr>
            <a:xfrm>
              <a:off x="249180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0" name="Shape 840"/>
            <p:cNvSpPr/>
            <p:nvPr/>
          </p:nvSpPr>
          <p:spPr>
            <a:xfrm>
              <a:off x="249180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1" name="Shape 841"/>
            <p:cNvSpPr/>
            <p:nvPr/>
          </p:nvSpPr>
          <p:spPr>
            <a:xfrm>
              <a:off x="249180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2" name="Shape 842"/>
            <p:cNvSpPr/>
            <p:nvPr/>
          </p:nvSpPr>
          <p:spPr>
            <a:xfrm>
              <a:off x="249180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3" name="Shape 843"/>
            <p:cNvSpPr/>
            <p:nvPr/>
          </p:nvSpPr>
          <p:spPr>
            <a:xfrm>
              <a:off x="249180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4" name="Shape 844"/>
            <p:cNvSpPr/>
            <p:nvPr/>
          </p:nvSpPr>
          <p:spPr>
            <a:xfrm>
              <a:off x="24918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5" name="Shape 845"/>
            <p:cNvSpPr/>
            <p:nvPr/>
          </p:nvSpPr>
          <p:spPr>
            <a:xfrm>
              <a:off x="249180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6" name="Shape 846"/>
            <p:cNvSpPr/>
            <p:nvPr/>
          </p:nvSpPr>
          <p:spPr>
            <a:xfrm>
              <a:off x="249180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7" name="Shape 847"/>
            <p:cNvSpPr/>
            <p:nvPr/>
          </p:nvSpPr>
          <p:spPr>
            <a:xfrm>
              <a:off x="249180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8" name="Shape 848"/>
            <p:cNvSpPr/>
            <p:nvPr/>
          </p:nvSpPr>
          <p:spPr>
            <a:xfrm>
              <a:off x="249180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9" name="Shape 849"/>
            <p:cNvSpPr/>
            <p:nvPr/>
          </p:nvSpPr>
          <p:spPr>
            <a:xfrm>
              <a:off x="249180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0" name="Shape 850"/>
            <p:cNvSpPr/>
            <p:nvPr/>
          </p:nvSpPr>
          <p:spPr>
            <a:xfrm>
              <a:off x="249180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1" name="Shape 851"/>
            <p:cNvSpPr/>
            <p:nvPr/>
          </p:nvSpPr>
          <p:spPr>
            <a:xfrm>
              <a:off x="249180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2" name="Shape 852"/>
            <p:cNvSpPr/>
            <p:nvPr/>
          </p:nvSpPr>
          <p:spPr>
            <a:xfrm>
              <a:off x="249180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3" name="Shape 853"/>
            <p:cNvSpPr/>
            <p:nvPr/>
          </p:nvSpPr>
          <p:spPr>
            <a:xfrm>
              <a:off x="249180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4" name="Shape 854"/>
            <p:cNvSpPr/>
            <p:nvPr/>
          </p:nvSpPr>
          <p:spPr>
            <a:xfrm>
              <a:off x="249180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5" name="Shape 855"/>
            <p:cNvSpPr/>
            <p:nvPr/>
          </p:nvSpPr>
          <p:spPr>
            <a:xfrm>
              <a:off x="249180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6" name="Shape 856"/>
            <p:cNvSpPr/>
            <p:nvPr/>
          </p:nvSpPr>
          <p:spPr>
            <a:xfrm>
              <a:off x="249180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7" name="Shape 857"/>
            <p:cNvSpPr/>
            <p:nvPr/>
          </p:nvSpPr>
          <p:spPr>
            <a:xfrm>
              <a:off x="249180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8" name="Shape 858"/>
            <p:cNvSpPr/>
            <p:nvPr/>
          </p:nvSpPr>
          <p:spPr>
            <a:xfrm>
              <a:off x="26423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9" name="Shape 859"/>
            <p:cNvSpPr/>
            <p:nvPr/>
          </p:nvSpPr>
          <p:spPr>
            <a:xfrm>
              <a:off x="26423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0" name="Shape 860"/>
            <p:cNvSpPr/>
            <p:nvPr/>
          </p:nvSpPr>
          <p:spPr>
            <a:xfrm>
              <a:off x="26423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1" name="Shape 861"/>
            <p:cNvSpPr/>
            <p:nvPr/>
          </p:nvSpPr>
          <p:spPr>
            <a:xfrm>
              <a:off x="26423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2" name="Shape 862"/>
            <p:cNvSpPr/>
            <p:nvPr/>
          </p:nvSpPr>
          <p:spPr>
            <a:xfrm>
              <a:off x="26423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3" name="Shape 863"/>
            <p:cNvSpPr/>
            <p:nvPr/>
          </p:nvSpPr>
          <p:spPr>
            <a:xfrm>
              <a:off x="26423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4" name="Shape 864"/>
            <p:cNvSpPr/>
            <p:nvPr/>
          </p:nvSpPr>
          <p:spPr>
            <a:xfrm>
              <a:off x="26423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5" name="Shape 865"/>
            <p:cNvSpPr/>
            <p:nvPr/>
          </p:nvSpPr>
          <p:spPr>
            <a:xfrm>
              <a:off x="26423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6" name="Shape 866"/>
            <p:cNvSpPr/>
            <p:nvPr/>
          </p:nvSpPr>
          <p:spPr>
            <a:xfrm>
              <a:off x="26423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7" name="Shape 867"/>
            <p:cNvSpPr/>
            <p:nvPr/>
          </p:nvSpPr>
          <p:spPr>
            <a:xfrm>
              <a:off x="26423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8" name="Shape 868"/>
            <p:cNvSpPr/>
            <p:nvPr/>
          </p:nvSpPr>
          <p:spPr>
            <a:xfrm>
              <a:off x="26423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9" name="Shape 869"/>
            <p:cNvSpPr/>
            <p:nvPr/>
          </p:nvSpPr>
          <p:spPr>
            <a:xfrm>
              <a:off x="26423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0" name="Shape 870"/>
            <p:cNvSpPr/>
            <p:nvPr/>
          </p:nvSpPr>
          <p:spPr>
            <a:xfrm>
              <a:off x="26423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1" name="Shape 871"/>
            <p:cNvSpPr/>
            <p:nvPr/>
          </p:nvSpPr>
          <p:spPr>
            <a:xfrm>
              <a:off x="26423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2" name="Shape 872"/>
            <p:cNvSpPr/>
            <p:nvPr/>
          </p:nvSpPr>
          <p:spPr>
            <a:xfrm>
              <a:off x="26423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3" name="Shape 873"/>
            <p:cNvSpPr/>
            <p:nvPr/>
          </p:nvSpPr>
          <p:spPr>
            <a:xfrm>
              <a:off x="26423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4" name="Shape 874"/>
            <p:cNvSpPr/>
            <p:nvPr/>
          </p:nvSpPr>
          <p:spPr>
            <a:xfrm>
              <a:off x="26423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5" name="Shape 875"/>
            <p:cNvSpPr/>
            <p:nvPr/>
          </p:nvSpPr>
          <p:spPr>
            <a:xfrm>
              <a:off x="26423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6" name="Shape 876"/>
            <p:cNvSpPr/>
            <p:nvPr/>
          </p:nvSpPr>
          <p:spPr>
            <a:xfrm>
              <a:off x="26423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7" name="Shape 877"/>
            <p:cNvSpPr/>
            <p:nvPr/>
          </p:nvSpPr>
          <p:spPr>
            <a:xfrm>
              <a:off x="26423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8" name="Shape 878"/>
            <p:cNvSpPr/>
            <p:nvPr/>
          </p:nvSpPr>
          <p:spPr>
            <a:xfrm>
              <a:off x="2792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9" name="Shape 879"/>
            <p:cNvSpPr/>
            <p:nvPr/>
          </p:nvSpPr>
          <p:spPr>
            <a:xfrm>
              <a:off x="2792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0" name="Shape 880"/>
            <p:cNvSpPr/>
            <p:nvPr/>
          </p:nvSpPr>
          <p:spPr>
            <a:xfrm>
              <a:off x="2792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1" name="Shape 881"/>
            <p:cNvSpPr/>
            <p:nvPr/>
          </p:nvSpPr>
          <p:spPr>
            <a:xfrm>
              <a:off x="2792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2" name="Shape 882"/>
            <p:cNvSpPr/>
            <p:nvPr/>
          </p:nvSpPr>
          <p:spPr>
            <a:xfrm>
              <a:off x="2792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3" name="Shape 883"/>
            <p:cNvSpPr/>
            <p:nvPr/>
          </p:nvSpPr>
          <p:spPr>
            <a:xfrm>
              <a:off x="2792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4" name="Shape 884"/>
            <p:cNvSpPr/>
            <p:nvPr/>
          </p:nvSpPr>
          <p:spPr>
            <a:xfrm>
              <a:off x="2792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5" name="Shape 885"/>
            <p:cNvSpPr/>
            <p:nvPr/>
          </p:nvSpPr>
          <p:spPr>
            <a:xfrm>
              <a:off x="2792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6" name="Shape 886"/>
            <p:cNvSpPr/>
            <p:nvPr/>
          </p:nvSpPr>
          <p:spPr>
            <a:xfrm>
              <a:off x="2792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7" name="Shape 887"/>
            <p:cNvSpPr/>
            <p:nvPr/>
          </p:nvSpPr>
          <p:spPr>
            <a:xfrm>
              <a:off x="2792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8" name="Shape 888"/>
            <p:cNvSpPr/>
            <p:nvPr/>
          </p:nvSpPr>
          <p:spPr>
            <a:xfrm>
              <a:off x="2792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9" name="Shape 889"/>
            <p:cNvSpPr/>
            <p:nvPr/>
          </p:nvSpPr>
          <p:spPr>
            <a:xfrm>
              <a:off x="2792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0" name="Shape 890"/>
            <p:cNvSpPr/>
            <p:nvPr/>
          </p:nvSpPr>
          <p:spPr>
            <a:xfrm>
              <a:off x="2792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1" name="Shape 891"/>
            <p:cNvSpPr/>
            <p:nvPr/>
          </p:nvSpPr>
          <p:spPr>
            <a:xfrm>
              <a:off x="2792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2" name="Shape 892"/>
            <p:cNvSpPr/>
            <p:nvPr/>
          </p:nvSpPr>
          <p:spPr>
            <a:xfrm>
              <a:off x="2792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3" name="Shape 893"/>
            <p:cNvSpPr/>
            <p:nvPr/>
          </p:nvSpPr>
          <p:spPr>
            <a:xfrm>
              <a:off x="2792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4" name="Shape 894"/>
            <p:cNvSpPr/>
            <p:nvPr/>
          </p:nvSpPr>
          <p:spPr>
            <a:xfrm>
              <a:off x="2792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5" name="Shape 895"/>
            <p:cNvSpPr/>
            <p:nvPr/>
          </p:nvSpPr>
          <p:spPr>
            <a:xfrm>
              <a:off x="2792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6" name="Shape 896"/>
            <p:cNvSpPr/>
            <p:nvPr/>
          </p:nvSpPr>
          <p:spPr>
            <a:xfrm>
              <a:off x="294332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7" name="Shape 897"/>
            <p:cNvSpPr/>
            <p:nvPr/>
          </p:nvSpPr>
          <p:spPr>
            <a:xfrm>
              <a:off x="294332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8" name="Shape 898"/>
            <p:cNvSpPr/>
            <p:nvPr/>
          </p:nvSpPr>
          <p:spPr>
            <a:xfrm>
              <a:off x="294332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9" name="Shape 899"/>
            <p:cNvSpPr/>
            <p:nvPr/>
          </p:nvSpPr>
          <p:spPr>
            <a:xfrm>
              <a:off x="294332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0" name="Shape 900"/>
            <p:cNvSpPr/>
            <p:nvPr/>
          </p:nvSpPr>
          <p:spPr>
            <a:xfrm>
              <a:off x="294332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1" name="Shape 901"/>
            <p:cNvSpPr/>
            <p:nvPr/>
          </p:nvSpPr>
          <p:spPr>
            <a:xfrm>
              <a:off x="294332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2" name="Shape 902"/>
            <p:cNvSpPr/>
            <p:nvPr/>
          </p:nvSpPr>
          <p:spPr>
            <a:xfrm>
              <a:off x="294332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3" name="Shape 903"/>
            <p:cNvSpPr/>
            <p:nvPr/>
          </p:nvSpPr>
          <p:spPr>
            <a:xfrm>
              <a:off x="294332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4" name="Shape 904"/>
            <p:cNvSpPr/>
            <p:nvPr/>
          </p:nvSpPr>
          <p:spPr>
            <a:xfrm>
              <a:off x="294332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5" name="Shape 905"/>
            <p:cNvSpPr/>
            <p:nvPr/>
          </p:nvSpPr>
          <p:spPr>
            <a:xfrm>
              <a:off x="294332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6" name="Shape 906"/>
            <p:cNvSpPr/>
            <p:nvPr/>
          </p:nvSpPr>
          <p:spPr>
            <a:xfrm>
              <a:off x="294332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7" name="Shape 907"/>
            <p:cNvSpPr/>
            <p:nvPr/>
          </p:nvSpPr>
          <p:spPr>
            <a:xfrm>
              <a:off x="294332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8" name="Shape 908"/>
            <p:cNvSpPr/>
            <p:nvPr/>
          </p:nvSpPr>
          <p:spPr>
            <a:xfrm>
              <a:off x="294332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9" name="Shape 909"/>
            <p:cNvSpPr/>
            <p:nvPr/>
          </p:nvSpPr>
          <p:spPr>
            <a:xfrm>
              <a:off x="294332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0" name="Shape 910"/>
            <p:cNvSpPr/>
            <p:nvPr/>
          </p:nvSpPr>
          <p:spPr>
            <a:xfrm>
              <a:off x="294332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1" name="Shape 911"/>
            <p:cNvSpPr/>
            <p:nvPr/>
          </p:nvSpPr>
          <p:spPr>
            <a:xfrm>
              <a:off x="294332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2" name="Shape 912"/>
            <p:cNvSpPr/>
            <p:nvPr/>
          </p:nvSpPr>
          <p:spPr>
            <a:xfrm>
              <a:off x="294332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3" name="Shape 913"/>
            <p:cNvSpPr/>
            <p:nvPr/>
          </p:nvSpPr>
          <p:spPr>
            <a:xfrm>
              <a:off x="294332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4" name="Shape 914"/>
            <p:cNvSpPr/>
            <p:nvPr/>
          </p:nvSpPr>
          <p:spPr>
            <a:xfrm>
              <a:off x="309385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5" name="Shape 915"/>
            <p:cNvSpPr/>
            <p:nvPr/>
          </p:nvSpPr>
          <p:spPr>
            <a:xfrm>
              <a:off x="309385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6" name="Shape 916"/>
            <p:cNvSpPr/>
            <p:nvPr/>
          </p:nvSpPr>
          <p:spPr>
            <a:xfrm>
              <a:off x="309385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7" name="Shape 917"/>
            <p:cNvSpPr/>
            <p:nvPr/>
          </p:nvSpPr>
          <p:spPr>
            <a:xfrm>
              <a:off x="309385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8" name="Shape 918"/>
            <p:cNvSpPr/>
            <p:nvPr/>
          </p:nvSpPr>
          <p:spPr>
            <a:xfrm>
              <a:off x="309385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9" name="Shape 919"/>
            <p:cNvSpPr/>
            <p:nvPr/>
          </p:nvSpPr>
          <p:spPr>
            <a:xfrm>
              <a:off x="309385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0" name="Shape 920"/>
            <p:cNvSpPr/>
            <p:nvPr/>
          </p:nvSpPr>
          <p:spPr>
            <a:xfrm>
              <a:off x="309385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1" name="Shape 921"/>
            <p:cNvSpPr/>
            <p:nvPr/>
          </p:nvSpPr>
          <p:spPr>
            <a:xfrm>
              <a:off x="309385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2" name="Shape 922"/>
            <p:cNvSpPr/>
            <p:nvPr/>
          </p:nvSpPr>
          <p:spPr>
            <a:xfrm>
              <a:off x="309385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3" name="Shape 923"/>
            <p:cNvSpPr/>
            <p:nvPr/>
          </p:nvSpPr>
          <p:spPr>
            <a:xfrm>
              <a:off x="32443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4" name="Shape 924"/>
            <p:cNvSpPr/>
            <p:nvPr/>
          </p:nvSpPr>
          <p:spPr>
            <a:xfrm>
              <a:off x="32443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5" name="Shape 925"/>
            <p:cNvSpPr/>
            <p:nvPr/>
          </p:nvSpPr>
          <p:spPr>
            <a:xfrm>
              <a:off x="32443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6" name="Shape 926"/>
            <p:cNvSpPr/>
            <p:nvPr/>
          </p:nvSpPr>
          <p:spPr>
            <a:xfrm>
              <a:off x="32443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7" name="Shape 927"/>
            <p:cNvSpPr/>
            <p:nvPr/>
          </p:nvSpPr>
          <p:spPr>
            <a:xfrm>
              <a:off x="32443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8" name="Shape 928"/>
            <p:cNvSpPr/>
            <p:nvPr/>
          </p:nvSpPr>
          <p:spPr>
            <a:xfrm>
              <a:off x="32443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29" name="Shape 929"/>
            <p:cNvSpPr/>
            <p:nvPr/>
          </p:nvSpPr>
          <p:spPr>
            <a:xfrm>
              <a:off x="32443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0" name="Shape 930"/>
            <p:cNvSpPr/>
            <p:nvPr/>
          </p:nvSpPr>
          <p:spPr>
            <a:xfrm>
              <a:off x="32443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1" name="Shape 931"/>
            <p:cNvSpPr/>
            <p:nvPr/>
          </p:nvSpPr>
          <p:spPr>
            <a:xfrm>
              <a:off x="33948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2" name="Shape 932"/>
            <p:cNvSpPr/>
            <p:nvPr/>
          </p:nvSpPr>
          <p:spPr>
            <a:xfrm>
              <a:off x="33948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3" name="Shape 933"/>
            <p:cNvSpPr/>
            <p:nvPr/>
          </p:nvSpPr>
          <p:spPr>
            <a:xfrm>
              <a:off x="33948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4" name="Shape 934"/>
            <p:cNvSpPr/>
            <p:nvPr/>
          </p:nvSpPr>
          <p:spPr>
            <a:xfrm>
              <a:off x="33948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5" name="Shape 935"/>
            <p:cNvSpPr/>
            <p:nvPr/>
          </p:nvSpPr>
          <p:spPr>
            <a:xfrm>
              <a:off x="33948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6" name="Shape 936"/>
            <p:cNvSpPr/>
            <p:nvPr/>
          </p:nvSpPr>
          <p:spPr>
            <a:xfrm>
              <a:off x="33948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7" name="Shape 937"/>
            <p:cNvSpPr/>
            <p:nvPr/>
          </p:nvSpPr>
          <p:spPr>
            <a:xfrm>
              <a:off x="35453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8" name="Shape 938"/>
            <p:cNvSpPr/>
            <p:nvPr/>
          </p:nvSpPr>
          <p:spPr>
            <a:xfrm>
              <a:off x="35453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39" name="Shape 939"/>
            <p:cNvSpPr/>
            <p:nvPr/>
          </p:nvSpPr>
          <p:spPr>
            <a:xfrm>
              <a:off x="35453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940" name="Shape 940"/>
          <p:cNvGrpSpPr/>
          <p:nvPr/>
        </p:nvGrpSpPr>
        <p:grpSpPr>
          <a:xfrm rot="10800000">
            <a:off x="6367294" y="28698"/>
            <a:ext cx="2309820" cy="5086302"/>
            <a:chOff x="1287725" y="238125"/>
            <a:chExt cx="2379050" cy="5238750"/>
          </a:xfrm>
        </p:grpSpPr>
        <p:sp>
          <p:nvSpPr>
            <p:cNvPr id="941" name="Shape 941"/>
            <p:cNvSpPr/>
            <p:nvPr/>
          </p:nvSpPr>
          <p:spPr>
            <a:xfrm>
              <a:off x="128772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2" name="Shape 942"/>
            <p:cNvSpPr/>
            <p:nvPr/>
          </p:nvSpPr>
          <p:spPr>
            <a:xfrm>
              <a:off x="12877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3" name="Shape 943"/>
            <p:cNvSpPr/>
            <p:nvPr/>
          </p:nvSpPr>
          <p:spPr>
            <a:xfrm>
              <a:off x="128772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4" name="Shape 944"/>
            <p:cNvSpPr/>
            <p:nvPr/>
          </p:nvSpPr>
          <p:spPr>
            <a:xfrm>
              <a:off x="12877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5" name="Shape 945"/>
            <p:cNvSpPr/>
            <p:nvPr/>
          </p:nvSpPr>
          <p:spPr>
            <a:xfrm>
              <a:off x="128772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6" name="Shape 946"/>
            <p:cNvSpPr/>
            <p:nvPr/>
          </p:nvSpPr>
          <p:spPr>
            <a:xfrm>
              <a:off x="12877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7" name="Shape 947"/>
            <p:cNvSpPr/>
            <p:nvPr/>
          </p:nvSpPr>
          <p:spPr>
            <a:xfrm>
              <a:off x="12877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8" name="Shape 948"/>
            <p:cNvSpPr/>
            <p:nvPr/>
          </p:nvSpPr>
          <p:spPr>
            <a:xfrm>
              <a:off x="12877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49" name="Shape 949"/>
            <p:cNvSpPr/>
            <p:nvPr/>
          </p:nvSpPr>
          <p:spPr>
            <a:xfrm>
              <a:off x="128772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0" name="Shape 950"/>
            <p:cNvSpPr/>
            <p:nvPr/>
          </p:nvSpPr>
          <p:spPr>
            <a:xfrm>
              <a:off x="12877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1" name="Shape 951"/>
            <p:cNvSpPr/>
            <p:nvPr/>
          </p:nvSpPr>
          <p:spPr>
            <a:xfrm>
              <a:off x="128772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2" name="Shape 952"/>
            <p:cNvSpPr/>
            <p:nvPr/>
          </p:nvSpPr>
          <p:spPr>
            <a:xfrm>
              <a:off x="12877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3" name="Shape 953"/>
            <p:cNvSpPr/>
            <p:nvPr/>
          </p:nvSpPr>
          <p:spPr>
            <a:xfrm>
              <a:off x="128772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4" name="Shape 954"/>
            <p:cNvSpPr/>
            <p:nvPr/>
          </p:nvSpPr>
          <p:spPr>
            <a:xfrm>
              <a:off x="12877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5" name="Shape 955"/>
            <p:cNvSpPr/>
            <p:nvPr/>
          </p:nvSpPr>
          <p:spPr>
            <a:xfrm>
              <a:off x="12877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6" name="Shape 956"/>
            <p:cNvSpPr/>
            <p:nvPr/>
          </p:nvSpPr>
          <p:spPr>
            <a:xfrm>
              <a:off x="14382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7" name="Shape 957"/>
            <p:cNvSpPr/>
            <p:nvPr/>
          </p:nvSpPr>
          <p:spPr>
            <a:xfrm>
              <a:off x="14382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8" name="Shape 958"/>
            <p:cNvSpPr/>
            <p:nvPr/>
          </p:nvSpPr>
          <p:spPr>
            <a:xfrm>
              <a:off x="14382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59" name="Shape 959"/>
            <p:cNvSpPr/>
            <p:nvPr/>
          </p:nvSpPr>
          <p:spPr>
            <a:xfrm>
              <a:off x="14382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0" name="Shape 960"/>
            <p:cNvSpPr/>
            <p:nvPr/>
          </p:nvSpPr>
          <p:spPr>
            <a:xfrm>
              <a:off x="15887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1" name="Shape 961"/>
            <p:cNvSpPr/>
            <p:nvPr/>
          </p:nvSpPr>
          <p:spPr>
            <a:xfrm>
              <a:off x="15887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2" name="Shape 962"/>
            <p:cNvSpPr/>
            <p:nvPr/>
          </p:nvSpPr>
          <p:spPr>
            <a:xfrm>
              <a:off x="15887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3" name="Shape 963"/>
            <p:cNvSpPr/>
            <p:nvPr/>
          </p:nvSpPr>
          <p:spPr>
            <a:xfrm>
              <a:off x="15887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4" name="Shape 964"/>
            <p:cNvSpPr/>
            <p:nvPr/>
          </p:nvSpPr>
          <p:spPr>
            <a:xfrm>
              <a:off x="15887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5" name="Shape 965"/>
            <p:cNvSpPr/>
            <p:nvPr/>
          </p:nvSpPr>
          <p:spPr>
            <a:xfrm>
              <a:off x="15887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6" name="Shape 966"/>
            <p:cNvSpPr/>
            <p:nvPr/>
          </p:nvSpPr>
          <p:spPr>
            <a:xfrm>
              <a:off x="15887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7" name="Shape 967"/>
            <p:cNvSpPr/>
            <p:nvPr/>
          </p:nvSpPr>
          <p:spPr>
            <a:xfrm>
              <a:off x="15887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8" name="Shape 968"/>
            <p:cNvSpPr/>
            <p:nvPr/>
          </p:nvSpPr>
          <p:spPr>
            <a:xfrm>
              <a:off x="15887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69" name="Shape 969"/>
            <p:cNvSpPr/>
            <p:nvPr/>
          </p:nvSpPr>
          <p:spPr>
            <a:xfrm>
              <a:off x="15887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0" name="Shape 970"/>
            <p:cNvSpPr/>
            <p:nvPr/>
          </p:nvSpPr>
          <p:spPr>
            <a:xfrm>
              <a:off x="17392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1" name="Shape 971"/>
            <p:cNvSpPr/>
            <p:nvPr/>
          </p:nvSpPr>
          <p:spPr>
            <a:xfrm>
              <a:off x="17392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2" name="Shape 972"/>
            <p:cNvSpPr/>
            <p:nvPr/>
          </p:nvSpPr>
          <p:spPr>
            <a:xfrm>
              <a:off x="17392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3" name="Shape 973"/>
            <p:cNvSpPr/>
            <p:nvPr/>
          </p:nvSpPr>
          <p:spPr>
            <a:xfrm>
              <a:off x="17392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4" name="Shape 974"/>
            <p:cNvSpPr/>
            <p:nvPr/>
          </p:nvSpPr>
          <p:spPr>
            <a:xfrm>
              <a:off x="17392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5" name="Shape 975"/>
            <p:cNvSpPr/>
            <p:nvPr/>
          </p:nvSpPr>
          <p:spPr>
            <a:xfrm>
              <a:off x="17392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6" name="Shape 976"/>
            <p:cNvSpPr/>
            <p:nvPr/>
          </p:nvSpPr>
          <p:spPr>
            <a:xfrm>
              <a:off x="17392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7" name="Shape 977"/>
            <p:cNvSpPr/>
            <p:nvPr/>
          </p:nvSpPr>
          <p:spPr>
            <a:xfrm>
              <a:off x="17392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8" name="Shape 978"/>
            <p:cNvSpPr/>
            <p:nvPr/>
          </p:nvSpPr>
          <p:spPr>
            <a:xfrm>
              <a:off x="17392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9" name="Shape 979"/>
            <p:cNvSpPr/>
            <p:nvPr/>
          </p:nvSpPr>
          <p:spPr>
            <a:xfrm>
              <a:off x="17392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0" name="Shape 980"/>
            <p:cNvSpPr/>
            <p:nvPr/>
          </p:nvSpPr>
          <p:spPr>
            <a:xfrm>
              <a:off x="17392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1" name="Shape 981"/>
            <p:cNvSpPr/>
            <p:nvPr/>
          </p:nvSpPr>
          <p:spPr>
            <a:xfrm>
              <a:off x="17392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2" name="Shape 982"/>
            <p:cNvSpPr/>
            <p:nvPr/>
          </p:nvSpPr>
          <p:spPr>
            <a:xfrm>
              <a:off x="17392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3" name="Shape 983"/>
            <p:cNvSpPr/>
            <p:nvPr/>
          </p:nvSpPr>
          <p:spPr>
            <a:xfrm>
              <a:off x="17392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4" name="Shape 984"/>
            <p:cNvSpPr/>
            <p:nvPr/>
          </p:nvSpPr>
          <p:spPr>
            <a:xfrm>
              <a:off x="17392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5" name="Shape 985"/>
            <p:cNvSpPr/>
            <p:nvPr/>
          </p:nvSpPr>
          <p:spPr>
            <a:xfrm>
              <a:off x="17392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6" name="Shape 986"/>
            <p:cNvSpPr/>
            <p:nvPr/>
          </p:nvSpPr>
          <p:spPr>
            <a:xfrm>
              <a:off x="17392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7" name="Shape 987"/>
            <p:cNvSpPr/>
            <p:nvPr/>
          </p:nvSpPr>
          <p:spPr>
            <a:xfrm>
              <a:off x="188975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8" name="Shape 988"/>
            <p:cNvSpPr/>
            <p:nvPr/>
          </p:nvSpPr>
          <p:spPr>
            <a:xfrm>
              <a:off x="188975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9" name="Shape 989"/>
            <p:cNvSpPr/>
            <p:nvPr/>
          </p:nvSpPr>
          <p:spPr>
            <a:xfrm>
              <a:off x="18897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0" name="Shape 990"/>
            <p:cNvSpPr/>
            <p:nvPr/>
          </p:nvSpPr>
          <p:spPr>
            <a:xfrm>
              <a:off x="188975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1" name="Shape 991"/>
            <p:cNvSpPr/>
            <p:nvPr/>
          </p:nvSpPr>
          <p:spPr>
            <a:xfrm>
              <a:off x="18897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2" name="Shape 992"/>
            <p:cNvSpPr/>
            <p:nvPr/>
          </p:nvSpPr>
          <p:spPr>
            <a:xfrm>
              <a:off x="188975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3" name="Shape 993"/>
            <p:cNvSpPr/>
            <p:nvPr/>
          </p:nvSpPr>
          <p:spPr>
            <a:xfrm>
              <a:off x="188975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4" name="Shape 994"/>
            <p:cNvSpPr/>
            <p:nvPr/>
          </p:nvSpPr>
          <p:spPr>
            <a:xfrm>
              <a:off x="188975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5" name="Shape 995"/>
            <p:cNvSpPr/>
            <p:nvPr/>
          </p:nvSpPr>
          <p:spPr>
            <a:xfrm>
              <a:off x="18897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6" name="Shape 996"/>
            <p:cNvSpPr/>
            <p:nvPr/>
          </p:nvSpPr>
          <p:spPr>
            <a:xfrm>
              <a:off x="188975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7" name="Shape 997"/>
            <p:cNvSpPr/>
            <p:nvPr/>
          </p:nvSpPr>
          <p:spPr>
            <a:xfrm>
              <a:off x="188975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8" name="Shape 998"/>
            <p:cNvSpPr/>
            <p:nvPr/>
          </p:nvSpPr>
          <p:spPr>
            <a:xfrm>
              <a:off x="204027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9" name="Shape 999"/>
            <p:cNvSpPr/>
            <p:nvPr/>
          </p:nvSpPr>
          <p:spPr>
            <a:xfrm>
              <a:off x="204027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0" name="Shape 1000"/>
            <p:cNvSpPr/>
            <p:nvPr/>
          </p:nvSpPr>
          <p:spPr>
            <a:xfrm>
              <a:off x="204027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1" name="Shape 1001"/>
            <p:cNvSpPr/>
            <p:nvPr/>
          </p:nvSpPr>
          <p:spPr>
            <a:xfrm>
              <a:off x="204027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2" name="Shape 1002"/>
            <p:cNvSpPr/>
            <p:nvPr/>
          </p:nvSpPr>
          <p:spPr>
            <a:xfrm>
              <a:off x="204027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3" name="Shape 1003"/>
            <p:cNvSpPr/>
            <p:nvPr/>
          </p:nvSpPr>
          <p:spPr>
            <a:xfrm>
              <a:off x="204027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4" name="Shape 1004"/>
            <p:cNvSpPr/>
            <p:nvPr/>
          </p:nvSpPr>
          <p:spPr>
            <a:xfrm>
              <a:off x="204027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5" name="Shape 1005"/>
            <p:cNvSpPr/>
            <p:nvPr/>
          </p:nvSpPr>
          <p:spPr>
            <a:xfrm>
              <a:off x="204027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6" name="Shape 1006"/>
            <p:cNvSpPr/>
            <p:nvPr/>
          </p:nvSpPr>
          <p:spPr>
            <a:xfrm>
              <a:off x="204027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7" name="Shape 1007"/>
            <p:cNvSpPr/>
            <p:nvPr/>
          </p:nvSpPr>
          <p:spPr>
            <a:xfrm>
              <a:off x="204027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8" name="Shape 1008"/>
            <p:cNvSpPr/>
            <p:nvPr/>
          </p:nvSpPr>
          <p:spPr>
            <a:xfrm>
              <a:off x="204027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9" name="Shape 1009"/>
            <p:cNvSpPr/>
            <p:nvPr/>
          </p:nvSpPr>
          <p:spPr>
            <a:xfrm>
              <a:off x="204027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0" name="Shape 1010"/>
            <p:cNvSpPr/>
            <p:nvPr/>
          </p:nvSpPr>
          <p:spPr>
            <a:xfrm>
              <a:off x="204027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1" name="Shape 1011"/>
            <p:cNvSpPr/>
            <p:nvPr/>
          </p:nvSpPr>
          <p:spPr>
            <a:xfrm>
              <a:off x="21907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2" name="Shape 1012"/>
            <p:cNvSpPr/>
            <p:nvPr/>
          </p:nvSpPr>
          <p:spPr>
            <a:xfrm>
              <a:off x="21907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3" name="Shape 1013"/>
            <p:cNvSpPr/>
            <p:nvPr/>
          </p:nvSpPr>
          <p:spPr>
            <a:xfrm>
              <a:off x="21907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4" name="Shape 1014"/>
            <p:cNvSpPr/>
            <p:nvPr/>
          </p:nvSpPr>
          <p:spPr>
            <a:xfrm>
              <a:off x="21907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5" name="Shape 1015"/>
            <p:cNvSpPr/>
            <p:nvPr/>
          </p:nvSpPr>
          <p:spPr>
            <a:xfrm>
              <a:off x="21907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6" name="Shape 1016"/>
            <p:cNvSpPr/>
            <p:nvPr/>
          </p:nvSpPr>
          <p:spPr>
            <a:xfrm>
              <a:off x="2190775"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7" name="Shape 1017"/>
            <p:cNvSpPr/>
            <p:nvPr/>
          </p:nvSpPr>
          <p:spPr>
            <a:xfrm>
              <a:off x="21907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8" name="Shape 1018"/>
            <p:cNvSpPr/>
            <p:nvPr/>
          </p:nvSpPr>
          <p:spPr>
            <a:xfrm>
              <a:off x="21907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9" name="Shape 1019"/>
            <p:cNvSpPr/>
            <p:nvPr/>
          </p:nvSpPr>
          <p:spPr>
            <a:xfrm>
              <a:off x="2190775"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0" name="Shape 1020"/>
            <p:cNvSpPr/>
            <p:nvPr/>
          </p:nvSpPr>
          <p:spPr>
            <a:xfrm>
              <a:off x="23413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1" name="Shape 1021"/>
            <p:cNvSpPr/>
            <p:nvPr/>
          </p:nvSpPr>
          <p:spPr>
            <a:xfrm>
              <a:off x="23413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2" name="Shape 1022"/>
            <p:cNvSpPr/>
            <p:nvPr/>
          </p:nvSpPr>
          <p:spPr>
            <a:xfrm>
              <a:off x="23413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3" name="Shape 1023"/>
            <p:cNvSpPr/>
            <p:nvPr/>
          </p:nvSpPr>
          <p:spPr>
            <a:xfrm>
              <a:off x="23413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4" name="Shape 1024"/>
            <p:cNvSpPr/>
            <p:nvPr/>
          </p:nvSpPr>
          <p:spPr>
            <a:xfrm>
              <a:off x="23413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5" name="Shape 1025"/>
            <p:cNvSpPr/>
            <p:nvPr/>
          </p:nvSpPr>
          <p:spPr>
            <a:xfrm>
              <a:off x="23413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6" name="Shape 1026"/>
            <p:cNvSpPr/>
            <p:nvPr/>
          </p:nvSpPr>
          <p:spPr>
            <a:xfrm>
              <a:off x="23413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7" name="Shape 1027"/>
            <p:cNvSpPr/>
            <p:nvPr/>
          </p:nvSpPr>
          <p:spPr>
            <a:xfrm>
              <a:off x="23413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8" name="Shape 1028"/>
            <p:cNvSpPr/>
            <p:nvPr/>
          </p:nvSpPr>
          <p:spPr>
            <a:xfrm>
              <a:off x="249180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9" name="Shape 1029"/>
            <p:cNvSpPr/>
            <p:nvPr/>
          </p:nvSpPr>
          <p:spPr>
            <a:xfrm>
              <a:off x="249180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0" name="Shape 1030"/>
            <p:cNvSpPr/>
            <p:nvPr/>
          </p:nvSpPr>
          <p:spPr>
            <a:xfrm>
              <a:off x="249180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1" name="Shape 1031"/>
            <p:cNvSpPr/>
            <p:nvPr/>
          </p:nvSpPr>
          <p:spPr>
            <a:xfrm>
              <a:off x="249180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2" name="Shape 1032"/>
            <p:cNvSpPr/>
            <p:nvPr/>
          </p:nvSpPr>
          <p:spPr>
            <a:xfrm>
              <a:off x="24918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3" name="Shape 1033"/>
            <p:cNvSpPr/>
            <p:nvPr/>
          </p:nvSpPr>
          <p:spPr>
            <a:xfrm>
              <a:off x="26423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4" name="Shape 1034"/>
            <p:cNvSpPr/>
            <p:nvPr/>
          </p:nvSpPr>
          <p:spPr>
            <a:xfrm>
              <a:off x="26423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5" name="Shape 1035"/>
            <p:cNvSpPr/>
            <p:nvPr/>
          </p:nvSpPr>
          <p:spPr>
            <a:xfrm>
              <a:off x="26423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6" name="Shape 1036"/>
            <p:cNvSpPr/>
            <p:nvPr/>
          </p:nvSpPr>
          <p:spPr>
            <a:xfrm>
              <a:off x="26423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7" name="Shape 1037"/>
            <p:cNvSpPr/>
            <p:nvPr/>
          </p:nvSpPr>
          <p:spPr>
            <a:xfrm>
              <a:off x="26423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8" name="Shape 1038"/>
            <p:cNvSpPr/>
            <p:nvPr/>
          </p:nvSpPr>
          <p:spPr>
            <a:xfrm>
              <a:off x="2792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9" name="Shape 1039"/>
            <p:cNvSpPr/>
            <p:nvPr/>
          </p:nvSpPr>
          <p:spPr>
            <a:xfrm>
              <a:off x="294332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0" name="Shape 1040"/>
            <p:cNvSpPr/>
            <p:nvPr/>
          </p:nvSpPr>
          <p:spPr>
            <a:xfrm>
              <a:off x="294332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1" name="Shape 1041"/>
            <p:cNvSpPr/>
            <p:nvPr/>
          </p:nvSpPr>
          <p:spPr>
            <a:xfrm>
              <a:off x="309385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2" name="Shape 1042"/>
            <p:cNvSpPr/>
            <p:nvPr/>
          </p:nvSpPr>
          <p:spPr>
            <a:xfrm>
              <a:off x="33948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3" name="Shape 1043"/>
            <p:cNvSpPr/>
            <p:nvPr/>
          </p:nvSpPr>
          <p:spPr>
            <a:xfrm>
              <a:off x="35453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bg>
      <p:bgPr>
        <a:solidFill>
          <a:srgbClr val="0B87A1"/>
        </a:solidFill>
        <a:effectLst/>
      </p:bgPr>
    </p:bg>
    <p:spTree>
      <p:nvGrpSpPr>
        <p:cNvPr id="1" name="Shape 1044"/>
        <p:cNvGrpSpPr/>
        <p:nvPr/>
      </p:nvGrpSpPr>
      <p:grpSpPr>
        <a:xfrm>
          <a:off x="0" y="0"/>
          <a:ext cx="0" cy="0"/>
          <a:chOff x="0" y="0"/>
          <a:chExt cx="0" cy="0"/>
        </a:xfrm>
      </p:grpSpPr>
      <p:sp>
        <p:nvSpPr>
          <p:cNvPr id="1045" name="Shape 1045"/>
          <p:cNvSpPr txBox="1">
            <a:spLocks noGrp="1"/>
          </p:cNvSpPr>
          <p:nvPr>
            <p:ph type="body" idx="1"/>
          </p:nvPr>
        </p:nvSpPr>
        <p:spPr>
          <a:xfrm>
            <a:off x="1278575" y="739550"/>
            <a:ext cx="4281000" cy="3692400"/>
          </a:xfrm>
          <a:prstGeom prst="rect">
            <a:avLst/>
          </a:prstGeom>
        </p:spPr>
        <p:txBody>
          <a:bodyPr spcFirstLastPara="1" wrap="square" lIns="91425" tIns="91425" rIns="91425" bIns="91425" anchor="t" anchorCtr="0"/>
          <a:lstStyle>
            <a:lvl1pPr marL="457200" lvl="0" indent="-419100" rtl="0">
              <a:spcBef>
                <a:spcPts val="600"/>
              </a:spcBef>
              <a:spcAft>
                <a:spcPts val="0"/>
              </a:spcAft>
              <a:buClr>
                <a:srgbClr val="FFFFFF"/>
              </a:buClr>
              <a:buSzPts val="3000"/>
              <a:buChar char="▪"/>
              <a:defRPr sz="3000" i="1">
                <a:solidFill>
                  <a:srgbClr val="FFFFFF"/>
                </a:solidFill>
              </a:defRPr>
            </a:lvl1pPr>
            <a:lvl2pPr marL="914400" lvl="1" indent="-419100" rtl="0">
              <a:spcBef>
                <a:spcPts val="0"/>
              </a:spcBef>
              <a:spcAft>
                <a:spcPts val="0"/>
              </a:spcAft>
              <a:buClr>
                <a:srgbClr val="FFFFFF"/>
              </a:buClr>
              <a:buSzPts val="3000"/>
              <a:buChar char="▫"/>
              <a:defRPr sz="3000" i="1">
                <a:solidFill>
                  <a:srgbClr val="FFFFFF"/>
                </a:solidFill>
              </a:defRPr>
            </a:lvl2pPr>
            <a:lvl3pPr marL="1371600" lvl="2" indent="-419100" rtl="0">
              <a:spcBef>
                <a:spcPts val="0"/>
              </a:spcBef>
              <a:spcAft>
                <a:spcPts val="0"/>
              </a:spcAft>
              <a:buClr>
                <a:srgbClr val="FFFFFF"/>
              </a:buClr>
              <a:buSzPts val="3000"/>
              <a:buChar char="▫"/>
              <a:defRPr sz="3000" i="1">
                <a:solidFill>
                  <a:srgbClr val="FFFFFF"/>
                </a:solidFill>
              </a:defRPr>
            </a:lvl3pPr>
            <a:lvl4pPr marL="1828800" lvl="3" indent="-419100" rtl="0">
              <a:spcBef>
                <a:spcPts val="0"/>
              </a:spcBef>
              <a:spcAft>
                <a:spcPts val="0"/>
              </a:spcAft>
              <a:buClr>
                <a:srgbClr val="FFFFFF"/>
              </a:buClr>
              <a:buSzPts val="3000"/>
              <a:buChar char="▫"/>
              <a:defRPr sz="3000" i="1">
                <a:solidFill>
                  <a:srgbClr val="FFFFFF"/>
                </a:solidFill>
              </a:defRPr>
            </a:lvl4pPr>
            <a:lvl5pPr marL="2286000" lvl="4" indent="-419100" rtl="0">
              <a:spcBef>
                <a:spcPts val="0"/>
              </a:spcBef>
              <a:spcAft>
                <a:spcPts val="0"/>
              </a:spcAft>
              <a:buClr>
                <a:srgbClr val="FFFFFF"/>
              </a:buClr>
              <a:buSzPts val="3000"/>
              <a:buChar char="▫"/>
              <a:defRPr sz="3000" i="1">
                <a:solidFill>
                  <a:srgbClr val="FFFFFF"/>
                </a:solidFill>
              </a:defRPr>
            </a:lvl5pPr>
            <a:lvl6pPr marL="2743200" lvl="5" indent="-419100" rtl="0">
              <a:spcBef>
                <a:spcPts val="0"/>
              </a:spcBef>
              <a:spcAft>
                <a:spcPts val="0"/>
              </a:spcAft>
              <a:buClr>
                <a:srgbClr val="FFFFFF"/>
              </a:buClr>
              <a:buSzPts val="3000"/>
              <a:buChar char="▫"/>
              <a:defRPr sz="3000" i="1">
                <a:solidFill>
                  <a:srgbClr val="FFFFFF"/>
                </a:solidFill>
              </a:defRPr>
            </a:lvl6pPr>
            <a:lvl7pPr marL="3200400" lvl="6" indent="-419100" rtl="0">
              <a:spcBef>
                <a:spcPts val="0"/>
              </a:spcBef>
              <a:spcAft>
                <a:spcPts val="0"/>
              </a:spcAft>
              <a:buClr>
                <a:srgbClr val="FFFFFF"/>
              </a:buClr>
              <a:buSzPts val="3000"/>
              <a:buChar char="●"/>
              <a:defRPr sz="3000" i="1">
                <a:solidFill>
                  <a:srgbClr val="FFFFFF"/>
                </a:solidFill>
              </a:defRPr>
            </a:lvl7pPr>
            <a:lvl8pPr marL="3657600" lvl="7" indent="-419100" rtl="0">
              <a:spcBef>
                <a:spcPts val="0"/>
              </a:spcBef>
              <a:spcAft>
                <a:spcPts val="0"/>
              </a:spcAft>
              <a:buClr>
                <a:srgbClr val="FFFFFF"/>
              </a:buClr>
              <a:buSzPts val="3000"/>
              <a:buChar char="○"/>
              <a:defRPr sz="3000" i="1">
                <a:solidFill>
                  <a:srgbClr val="FFFFFF"/>
                </a:solidFill>
              </a:defRPr>
            </a:lvl8pPr>
            <a:lvl9pPr marL="4114800" lvl="8" indent="-419100">
              <a:spcBef>
                <a:spcPts val="0"/>
              </a:spcBef>
              <a:spcAft>
                <a:spcPts val="0"/>
              </a:spcAft>
              <a:buClr>
                <a:srgbClr val="FFFFFF"/>
              </a:buClr>
              <a:buSzPts val="3000"/>
              <a:buChar char="■"/>
              <a:defRPr sz="3000" i="1">
                <a:solidFill>
                  <a:srgbClr val="FFFFFF"/>
                </a:solidFill>
              </a:defRPr>
            </a:lvl9pPr>
          </a:lstStyle>
          <a:p>
            <a:endParaRPr/>
          </a:p>
        </p:txBody>
      </p:sp>
      <p:sp>
        <p:nvSpPr>
          <p:cNvPr id="1046" name="Shape 1046"/>
          <p:cNvSpPr txBox="1"/>
          <p:nvPr/>
        </p:nvSpPr>
        <p:spPr>
          <a:xfrm>
            <a:off x="659925" y="414075"/>
            <a:ext cx="752400" cy="6537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12000">
                <a:solidFill>
                  <a:srgbClr val="D3EBD5"/>
                </a:solidFill>
                <a:latin typeface="Dosis"/>
                <a:ea typeface="Dosis"/>
                <a:cs typeface="Dosis"/>
                <a:sym typeface="Dosis"/>
              </a:rPr>
              <a:t>“</a:t>
            </a:r>
            <a:endParaRPr sz="12000">
              <a:solidFill>
                <a:srgbClr val="D3EBD5"/>
              </a:solidFill>
              <a:latin typeface="Dosis"/>
              <a:ea typeface="Dosis"/>
              <a:cs typeface="Dosis"/>
              <a:sym typeface="Dosis"/>
            </a:endParaRPr>
          </a:p>
        </p:txBody>
      </p:sp>
      <p:grpSp>
        <p:nvGrpSpPr>
          <p:cNvPr id="1047" name="Shape 1047"/>
          <p:cNvGrpSpPr/>
          <p:nvPr/>
        </p:nvGrpSpPr>
        <p:grpSpPr>
          <a:xfrm rot="10800000">
            <a:off x="8705367" y="28698"/>
            <a:ext cx="410132" cy="5086302"/>
            <a:chOff x="836200" y="238125"/>
            <a:chExt cx="422425" cy="5238750"/>
          </a:xfrm>
        </p:grpSpPr>
        <p:sp>
          <p:nvSpPr>
            <p:cNvPr id="1048" name="Shape 1048"/>
            <p:cNvSpPr/>
            <p:nvPr/>
          </p:nvSpPr>
          <p:spPr>
            <a:xfrm>
              <a:off x="8362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9" name="Shape 1049"/>
            <p:cNvSpPr/>
            <p:nvPr/>
          </p:nvSpPr>
          <p:spPr>
            <a:xfrm>
              <a:off x="8362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0" name="Shape 1050"/>
            <p:cNvSpPr/>
            <p:nvPr/>
          </p:nvSpPr>
          <p:spPr>
            <a:xfrm>
              <a:off x="8362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1" name="Shape 1051"/>
            <p:cNvSpPr/>
            <p:nvPr/>
          </p:nvSpPr>
          <p:spPr>
            <a:xfrm>
              <a:off x="8362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2" name="Shape 1052"/>
            <p:cNvSpPr/>
            <p:nvPr/>
          </p:nvSpPr>
          <p:spPr>
            <a:xfrm>
              <a:off x="8362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3" name="Shape 1053"/>
            <p:cNvSpPr/>
            <p:nvPr/>
          </p:nvSpPr>
          <p:spPr>
            <a:xfrm>
              <a:off x="8362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4" name="Shape 1054"/>
            <p:cNvSpPr/>
            <p:nvPr/>
          </p:nvSpPr>
          <p:spPr>
            <a:xfrm>
              <a:off x="8362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5" name="Shape 1055"/>
            <p:cNvSpPr/>
            <p:nvPr/>
          </p:nvSpPr>
          <p:spPr>
            <a:xfrm>
              <a:off x="8362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6" name="Shape 1056"/>
            <p:cNvSpPr/>
            <p:nvPr/>
          </p:nvSpPr>
          <p:spPr>
            <a:xfrm>
              <a:off x="8362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7" name="Shape 1057"/>
            <p:cNvSpPr/>
            <p:nvPr/>
          </p:nvSpPr>
          <p:spPr>
            <a:xfrm>
              <a:off x="8362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8" name="Shape 1058"/>
            <p:cNvSpPr/>
            <p:nvPr/>
          </p:nvSpPr>
          <p:spPr>
            <a:xfrm>
              <a:off x="8362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9" name="Shape 1059"/>
            <p:cNvSpPr/>
            <p:nvPr/>
          </p:nvSpPr>
          <p:spPr>
            <a:xfrm>
              <a:off x="8362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0" name="Shape 1060"/>
            <p:cNvSpPr/>
            <p:nvPr/>
          </p:nvSpPr>
          <p:spPr>
            <a:xfrm>
              <a:off x="8362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1" name="Shape 1061"/>
            <p:cNvSpPr/>
            <p:nvPr/>
          </p:nvSpPr>
          <p:spPr>
            <a:xfrm>
              <a:off x="8362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2" name="Shape 1062"/>
            <p:cNvSpPr/>
            <p:nvPr/>
          </p:nvSpPr>
          <p:spPr>
            <a:xfrm>
              <a:off x="8362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3" name="Shape 1063"/>
            <p:cNvSpPr/>
            <p:nvPr/>
          </p:nvSpPr>
          <p:spPr>
            <a:xfrm>
              <a:off x="8362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4" name="Shape 1064"/>
            <p:cNvSpPr/>
            <p:nvPr/>
          </p:nvSpPr>
          <p:spPr>
            <a:xfrm>
              <a:off x="8362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5" name="Shape 1065"/>
            <p:cNvSpPr/>
            <p:nvPr/>
          </p:nvSpPr>
          <p:spPr>
            <a:xfrm>
              <a:off x="8362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6" name="Shape 1066"/>
            <p:cNvSpPr/>
            <p:nvPr/>
          </p:nvSpPr>
          <p:spPr>
            <a:xfrm>
              <a:off x="8362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7" name="Shape 1067"/>
            <p:cNvSpPr/>
            <p:nvPr/>
          </p:nvSpPr>
          <p:spPr>
            <a:xfrm>
              <a:off x="8362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8" name="Shape 1068"/>
            <p:cNvSpPr/>
            <p:nvPr/>
          </p:nvSpPr>
          <p:spPr>
            <a:xfrm>
              <a:off x="8362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9" name="Shape 1069"/>
            <p:cNvSpPr/>
            <p:nvPr/>
          </p:nvSpPr>
          <p:spPr>
            <a:xfrm>
              <a:off x="8362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0" name="Shape 1070"/>
            <p:cNvSpPr/>
            <p:nvPr/>
          </p:nvSpPr>
          <p:spPr>
            <a:xfrm>
              <a:off x="8362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1" name="Shape 1071"/>
            <p:cNvSpPr/>
            <p:nvPr/>
          </p:nvSpPr>
          <p:spPr>
            <a:xfrm>
              <a:off x="8362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2" name="Shape 1072"/>
            <p:cNvSpPr/>
            <p:nvPr/>
          </p:nvSpPr>
          <p:spPr>
            <a:xfrm>
              <a:off x="8362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3" name="Shape 1073"/>
            <p:cNvSpPr/>
            <p:nvPr/>
          </p:nvSpPr>
          <p:spPr>
            <a:xfrm>
              <a:off x="8362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4" name="Shape 1074"/>
            <p:cNvSpPr/>
            <p:nvPr/>
          </p:nvSpPr>
          <p:spPr>
            <a:xfrm>
              <a:off x="8362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5" name="Shape 1075"/>
            <p:cNvSpPr/>
            <p:nvPr/>
          </p:nvSpPr>
          <p:spPr>
            <a:xfrm>
              <a:off x="8362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6" name="Shape 1076"/>
            <p:cNvSpPr/>
            <p:nvPr/>
          </p:nvSpPr>
          <p:spPr>
            <a:xfrm>
              <a:off x="8362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7" name="Shape 1077"/>
            <p:cNvSpPr/>
            <p:nvPr/>
          </p:nvSpPr>
          <p:spPr>
            <a:xfrm>
              <a:off x="8362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8" name="Shape 1078"/>
            <p:cNvSpPr/>
            <p:nvPr/>
          </p:nvSpPr>
          <p:spPr>
            <a:xfrm>
              <a:off x="8362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9" name="Shape 1079"/>
            <p:cNvSpPr/>
            <p:nvPr/>
          </p:nvSpPr>
          <p:spPr>
            <a:xfrm>
              <a:off x="8362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0" name="Shape 1080"/>
            <p:cNvSpPr/>
            <p:nvPr/>
          </p:nvSpPr>
          <p:spPr>
            <a:xfrm>
              <a:off x="8362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1" name="Shape 1081"/>
            <p:cNvSpPr/>
            <p:nvPr/>
          </p:nvSpPr>
          <p:spPr>
            <a:xfrm>
              <a:off x="8362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2" name="Shape 1082"/>
            <p:cNvSpPr/>
            <p:nvPr/>
          </p:nvSpPr>
          <p:spPr>
            <a:xfrm>
              <a:off x="8362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3" name="Shape 1083"/>
            <p:cNvSpPr/>
            <p:nvPr/>
          </p:nvSpPr>
          <p:spPr>
            <a:xfrm>
              <a:off x="9867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4" name="Shape 1084"/>
            <p:cNvSpPr/>
            <p:nvPr/>
          </p:nvSpPr>
          <p:spPr>
            <a:xfrm>
              <a:off x="986700"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5" name="Shape 1085"/>
            <p:cNvSpPr/>
            <p:nvPr/>
          </p:nvSpPr>
          <p:spPr>
            <a:xfrm>
              <a:off x="986700"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6" name="Shape 1086"/>
            <p:cNvSpPr/>
            <p:nvPr/>
          </p:nvSpPr>
          <p:spPr>
            <a:xfrm>
              <a:off x="98670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7" name="Shape 1087"/>
            <p:cNvSpPr/>
            <p:nvPr/>
          </p:nvSpPr>
          <p:spPr>
            <a:xfrm>
              <a:off x="9867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8" name="Shape 1088"/>
            <p:cNvSpPr/>
            <p:nvPr/>
          </p:nvSpPr>
          <p:spPr>
            <a:xfrm>
              <a:off x="98670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9" name="Shape 1089"/>
            <p:cNvSpPr/>
            <p:nvPr/>
          </p:nvSpPr>
          <p:spPr>
            <a:xfrm>
              <a:off x="986700"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0" name="Shape 1090"/>
            <p:cNvSpPr/>
            <p:nvPr/>
          </p:nvSpPr>
          <p:spPr>
            <a:xfrm>
              <a:off x="986700"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1" name="Shape 1091"/>
            <p:cNvSpPr/>
            <p:nvPr/>
          </p:nvSpPr>
          <p:spPr>
            <a:xfrm>
              <a:off x="98670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2" name="Shape 1092"/>
            <p:cNvSpPr/>
            <p:nvPr/>
          </p:nvSpPr>
          <p:spPr>
            <a:xfrm>
              <a:off x="986700"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3" name="Shape 1093"/>
            <p:cNvSpPr/>
            <p:nvPr/>
          </p:nvSpPr>
          <p:spPr>
            <a:xfrm>
              <a:off x="9867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4" name="Shape 1094"/>
            <p:cNvSpPr/>
            <p:nvPr/>
          </p:nvSpPr>
          <p:spPr>
            <a:xfrm>
              <a:off x="986700"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5" name="Shape 1095"/>
            <p:cNvSpPr/>
            <p:nvPr/>
          </p:nvSpPr>
          <p:spPr>
            <a:xfrm>
              <a:off x="98670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6" name="Shape 1096"/>
            <p:cNvSpPr/>
            <p:nvPr/>
          </p:nvSpPr>
          <p:spPr>
            <a:xfrm>
              <a:off x="986700"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7" name="Shape 1097"/>
            <p:cNvSpPr/>
            <p:nvPr/>
          </p:nvSpPr>
          <p:spPr>
            <a:xfrm>
              <a:off x="9867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8" name="Shape 1098"/>
            <p:cNvSpPr/>
            <p:nvPr/>
          </p:nvSpPr>
          <p:spPr>
            <a:xfrm>
              <a:off x="986700"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9" name="Shape 1099"/>
            <p:cNvSpPr/>
            <p:nvPr/>
          </p:nvSpPr>
          <p:spPr>
            <a:xfrm>
              <a:off x="986700"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0" name="Shape 1100"/>
            <p:cNvSpPr/>
            <p:nvPr/>
          </p:nvSpPr>
          <p:spPr>
            <a:xfrm>
              <a:off x="98670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1" name="Shape 1101"/>
            <p:cNvSpPr/>
            <p:nvPr/>
          </p:nvSpPr>
          <p:spPr>
            <a:xfrm>
              <a:off x="9867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2" name="Shape 1102"/>
            <p:cNvSpPr/>
            <p:nvPr/>
          </p:nvSpPr>
          <p:spPr>
            <a:xfrm>
              <a:off x="9867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3" name="Shape 1103"/>
            <p:cNvSpPr/>
            <p:nvPr/>
          </p:nvSpPr>
          <p:spPr>
            <a:xfrm>
              <a:off x="986700"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4" name="Shape 1104"/>
            <p:cNvSpPr/>
            <p:nvPr/>
          </p:nvSpPr>
          <p:spPr>
            <a:xfrm>
              <a:off x="98670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5" name="Shape 1105"/>
            <p:cNvSpPr/>
            <p:nvPr/>
          </p:nvSpPr>
          <p:spPr>
            <a:xfrm>
              <a:off x="98670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6" name="Shape 1106"/>
            <p:cNvSpPr/>
            <p:nvPr/>
          </p:nvSpPr>
          <p:spPr>
            <a:xfrm>
              <a:off x="11372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7" name="Shape 1107"/>
            <p:cNvSpPr/>
            <p:nvPr/>
          </p:nvSpPr>
          <p:spPr>
            <a:xfrm>
              <a:off x="11372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8" name="Shape 1108"/>
            <p:cNvSpPr/>
            <p:nvPr/>
          </p:nvSpPr>
          <p:spPr>
            <a:xfrm>
              <a:off x="11372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9" name="Shape 1109"/>
            <p:cNvSpPr/>
            <p:nvPr/>
          </p:nvSpPr>
          <p:spPr>
            <a:xfrm>
              <a:off x="11372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0" name="Shape 1110"/>
            <p:cNvSpPr/>
            <p:nvPr/>
          </p:nvSpPr>
          <p:spPr>
            <a:xfrm>
              <a:off x="11372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1" name="Shape 1111"/>
            <p:cNvSpPr/>
            <p:nvPr/>
          </p:nvSpPr>
          <p:spPr>
            <a:xfrm>
              <a:off x="11372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2" name="Shape 1112"/>
            <p:cNvSpPr/>
            <p:nvPr/>
          </p:nvSpPr>
          <p:spPr>
            <a:xfrm>
              <a:off x="11372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3" name="Shape 1113"/>
            <p:cNvSpPr/>
            <p:nvPr/>
          </p:nvSpPr>
          <p:spPr>
            <a:xfrm>
              <a:off x="11372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4" name="Shape 1114"/>
            <p:cNvSpPr/>
            <p:nvPr/>
          </p:nvSpPr>
          <p:spPr>
            <a:xfrm>
              <a:off x="11372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5" name="Shape 1115"/>
            <p:cNvSpPr/>
            <p:nvPr/>
          </p:nvSpPr>
          <p:spPr>
            <a:xfrm>
              <a:off x="11372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6" name="Shape 1116"/>
            <p:cNvSpPr/>
            <p:nvPr/>
          </p:nvSpPr>
          <p:spPr>
            <a:xfrm>
              <a:off x="11372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7" name="Shape 1117"/>
            <p:cNvSpPr/>
            <p:nvPr/>
          </p:nvSpPr>
          <p:spPr>
            <a:xfrm>
              <a:off x="11372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8" name="Shape 1118"/>
            <p:cNvSpPr/>
            <p:nvPr/>
          </p:nvSpPr>
          <p:spPr>
            <a:xfrm>
              <a:off x="11372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9" name="Shape 1119"/>
            <p:cNvSpPr/>
            <p:nvPr/>
          </p:nvSpPr>
          <p:spPr>
            <a:xfrm>
              <a:off x="11372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0" name="Shape 1120"/>
            <p:cNvSpPr/>
            <p:nvPr/>
          </p:nvSpPr>
          <p:spPr>
            <a:xfrm>
              <a:off x="11372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1" name="Shape 1121"/>
            <p:cNvSpPr/>
            <p:nvPr/>
          </p:nvSpPr>
          <p:spPr>
            <a:xfrm>
              <a:off x="11372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2" name="Shape 1122"/>
            <p:cNvSpPr/>
            <p:nvPr/>
          </p:nvSpPr>
          <p:spPr>
            <a:xfrm>
              <a:off x="11372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3" name="Shape 1123"/>
            <p:cNvSpPr/>
            <p:nvPr/>
          </p:nvSpPr>
          <p:spPr>
            <a:xfrm>
              <a:off x="11372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4" name="Shape 1124"/>
            <p:cNvSpPr/>
            <p:nvPr/>
          </p:nvSpPr>
          <p:spPr>
            <a:xfrm>
              <a:off x="11372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5" name="Shape 1125"/>
            <p:cNvSpPr/>
            <p:nvPr/>
          </p:nvSpPr>
          <p:spPr>
            <a:xfrm>
              <a:off x="11372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6" name="Shape 1126"/>
            <p:cNvSpPr/>
            <p:nvPr/>
          </p:nvSpPr>
          <p:spPr>
            <a:xfrm>
              <a:off x="11372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7" name="Shape 1127"/>
            <p:cNvSpPr/>
            <p:nvPr/>
          </p:nvSpPr>
          <p:spPr>
            <a:xfrm>
              <a:off x="11372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03B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28" name="Shape 1128"/>
          <p:cNvGrpSpPr/>
          <p:nvPr/>
        </p:nvGrpSpPr>
        <p:grpSpPr>
          <a:xfrm rot="10800000">
            <a:off x="6659535" y="28698"/>
            <a:ext cx="2309844" cy="5086302"/>
            <a:chOff x="986700" y="238125"/>
            <a:chExt cx="2379075" cy="5238750"/>
          </a:xfrm>
        </p:grpSpPr>
        <p:sp>
          <p:nvSpPr>
            <p:cNvPr id="1129" name="Shape 1129"/>
            <p:cNvSpPr/>
            <p:nvPr/>
          </p:nvSpPr>
          <p:spPr>
            <a:xfrm>
              <a:off x="98670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0" name="Shape 1130"/>
            <p:cNvSpPr/>
            <p:nvPr/>
          </p:nvSpPr>
          <p:spPr>
            <a:xfrm>
              <a:off x="98670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1" name="Shape 1131"/>
            <p:cNvSpPr/>
            <p:nvPr/>
          </p:nvSpPr>
          <p:spPr>
            <a:xfrm>
              <a:off x="9867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2" name="Shape 1132"/>
            <p:cNvSpPr/>
            <p:nvPr/>
          </p:nvSpPr>
          <p:spPr>
            <a:xfrm>
              <a:off x="986700"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3" name="Shape 1133"/>
            <p:cNvSpPr/>
            <p:nvPr/>
          </p:nvSpPr>
          <p:spPr>
            <a:xfrm>
              <a:off x="986700"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4" name="Shape 1134"/>
            <p:cNvSpPr/>
            <p:nvPr/>
          </p:nvSpPr>
          <p:spPr>
            <a:xfrm>
              <a:off x="9867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5" name="Shape 1135"/>
            <p:cNvSpPr/>
            <p:nvPr/>
          </p:nvSpPr>
          <p:spPr>
            <a:xfrm>
              <a:off x="986700"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6" name="Shape 1136"/>
            <p:cNvSpPr/>
            <p:nvPr/>
          </p:nvSpPr>
          <p:spPr>
            <a:xfrm>
              <a:off x="986700"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7" name="Shape 1137"/>
            <p:cNvSpPr/>
            <p:nvPr/>
          </p:nvSpPr>
          <p:spPr>
            <a:xfrm>
              <a:off x="986700"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8" name="Shape 1138"/>
            <p:cNvSpPr/>
            <p:nvPr/>
          </p:nvSpPr>
          <p:spPr>
            <a:xfrm>
              <a:off x="986700"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9" name="Shape 1139"/>
            <p:cNvSpPr/>
            <p:nvPr/>
          </p:nvSpPr>
          <p:spPr>
            <a:xfrm>
              <a:off x="986700"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0" name="Shape 1140"/>
            <p:cNvSpPr/>
            <p:nvPr/>
          </p:nvSpPr>
          <p:spPr>
            <a:xfrm>
              <a:off x="9867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1" name="Shape 1141"/>
            <p:cNvSpPr/>
            <p:nvPr/>
          </p:nvSpPr>
          <p:spPr>
            <a:xfrm>
              <a:off x="11372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2" name="Shape 1142"/>
            <p:cNvSpPr/>
            <p:nvPr/>
          </p:nvSpPr>
          <p:spPr>
            <a:xfrm>
              <a:off x="11372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3" name="Shape 1143"/>
            <p:cNvSpPr/>
            <p:nvPr/>
          </p:nvSpPr>
          <p:spPr>
            <a:xfrm>
              <a:off x="11372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4" name="Shape 1144"/>
            <p:cNvSpPr/>
            <p:nvPr/>
          </p:nvSpPr>
          <p:spPr>
            <a:xfrm>
              <a:off x="11372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5" name="Shape 1145"/>
            <p:cNvSpPr/>
            <p:nvPr/>
          </p:nvSpPr>
          <p:spPr>
            <a:xfrm>
              <a:off x="11372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6" name="Shape 1146"/>
            <p:cNvSpPr/>
            <p:nvPr/>
          </p:nvSpPr>
          <p:spPr>
            <a:xfrm>
              <a:off x="11372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7" name="Shape 1147"/>
            <p:cNvSpPr/>
            <p:nvPr/>
          </p:nvSpPr>
          <p:spPr>
            <a:xfrm>
              <a:off x="11372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8" name="Shape 1148"/>
            <p:cNvSpPr/>
            <p:nvPr/>
          </p:nvSpPr>
          <p:spPr>
            <a:xfrm>
              <a:off x="11372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9" name="Shape 1149"/>
            <p:cNvSpPr/>
            <p:nvPr/>
          </p:nvSpPr>
          <p:spPr>
            <a:xfrm>
              <a:off x="11372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0" name="Shape 1150"/>
            <p:cNvSpPr/>
            <p:nvPr/>
          </p:nvSpPr>
          <p:spPr>
            <a:xfrm>
              <a:off x="11372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1" name="Shape 1151"/>
            <p:cNvSpPr/>
            <p:nvPr/>
          </p:nvSpPr>
          <p:spPr>
            <a:xfrm>
              <a:off x="11372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2" name="Shape 1152"/>
            <p:cNvSpPr/>
            <p:nvPr/>
          </p:nvSpPr>
          <p:spPr>
            <a:xfrm>
              <a:off x="11372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3" name="Shape 1153"/>
            <p:cNvSpPr/>
            <p:nvPr/>
          </p:nvSpPr>
          <p:spPr>
            <a:xfrm>
              <a:off x="11372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4" name="Shape 1154"/>
            <p:cNvSpPr/>
            <p:nvPr/>
          </p:nvSpPr>
          <p:spPr>
            <a:xfrm>
              <a:off x="12877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5" name="Shape 1155"/>
            <p:cNvSpPr/>
            <p:nvPr/>
          </p:nvSpPr>
          <p:spPr>
            <a:xfrm>
              <a:off x="12877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6" name="Shape 1156"/>
            <p:cNvSpPr/>
            <p:nvPr/>
          </p:nvSpPr>
          <p:spPr>
            <a:xfrm>
              <a:off x="12877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7" name="Shape 1157"/>
            <p:cNvSpPr/>
            <p:nvPr/>
          </p:nvSpPr>
          <p:spPr>
            <a:xfrm>
              <a:off x="12877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8" name="Shape 1158"/>
            <p:cNvSpPr/>
            <p:nvPr/>
          </p:nvSpPr>
          <p:spPr>
            <a:xfrm>
              <a:off x="128772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9" name="Shape 1159"/>
            <p:cNvSpPr/>
            <p:nvPr/>
          </p:nvSpPr>
          <p:spPr>
            <a:xfrm>
              <a:off x="12877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0" name="Shape 1160"/>
            <p:cNvSpPr/>
            <p:nvPr/>
          </p:nvSpPr>
          <p:spPr>
            <a:xfrm>
              <a:off x="12877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1" name="Shape 1161"/>
            <p:cNvSpPr/>
            <p:nvPr/>
          </p:nvSpPr>
          <p:spPr>
            <a:xfrm>
              <a:off x="12877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2" name="Shape 1162"/>
            <p:cNvSpPr/>
            <p:nvPr/>
          </p:nvSpPr>
          <p:spPr>
            <a:xfrm>
              <a:off x="12877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3" name="Shape 1163"/>
            <p:cNvSpPr/>
            <p:nvPr/>
          </p:nvSpPr>
          <p:spPr>
            <a:xfrm>
              <a:off x="12877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4" name="Shape 1164"/>
            <p:cNvSpPr/>
            <p:nvPr/>
          </p:nvSpPr>
          <p:spPr>
            <a:xfrm>
              <a:off x="12877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5" name="Shape 1165"/>
            <p:cNvSpPr/>
            <p:nvPr/>
          </p:nvSpPr>
          <p:spPr>
            <a:xfrm>
              <a:off x="12877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6" name="Shape 1166"/>
            <p:cNvSpPr/>
            <p:nvPr/>
          </p:nvSpPr>
          <p:spPr>
            <a:xfrm>
              <a:off x="12877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7" name="Shape 1167"/>
            <p:cNvSpPr/>
            <p:nvPr/>
          </p:nvSpPr>
          <p:spPr>
            <a:xfrm>
              <a:off x="12877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8" name="Shape 1168"/>
            <p:cNvSpPr/>
            <p:nvPr/>
          </p:nvSpPr>
          <p:spPr>
            <a:xfrm>
              <a:off x="12877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9" name="Shape 1169"/>
            <p:cNvSpPr/>
            <p:nvPr/>
          </p:nvSpPr>
          <p:spPr>
            <a:xfrm>
              <a:off x="12877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0" name="Shape 1170"/>
            <p:cNvSpPr/>
            <p:nvPr/>
          </p:nvSpPr>
          <p:spPr>
            <a:xfrm>
              <a:off x="12877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1" name="Shape 1171"/>
            <p:cNvSpPr/>
            <p:nvPr/>
          </p:nvSpPr>
          <p:spPr>
            <a:xfrm>
              <a:off x="12877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2" name="Shape 1172"/>
            <p:cNvSpPr/>
            <p:nvPr/>
          </p:nvSpPr>
          <p:spPr>
            <a:xfrm>
              <a:off x="12877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3" name="Shape 1173"/>
            <p:cNvSpPr/>
            <p:nvPr/>
          </p:nvSpPr>
          <p:spPr>
            <a:xfrm>
              <a:off x="128772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4" name="Shape 1174"/>
            <p:cNvSpPr/>
            <p:nvPr/>
          </p:nvSpPr>
          <p:spPr>
            <a:xfrm>
              <a:off x="14382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5" name="Shape 1175"/>
            <p:cNvSpPr/>
            <p:nvPr/>
          </p:nvSpPr>
          <p:spPr>
            <a:xfrm>
              <a:off x="14382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6" name="Shape 1176"/>
            <p:cNvSpPr/>
            <p:nvPr/>
          </p:nvSpPr>
          <p:spPr>
            <a:xfrm>
              <a:off x="14382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7" name="Shape 1177"/>
            <p:cNvSpPr/>
            <p:nvPr/>
          </p:nvSpPr>
          <p:spPr>
            <a:xfrm>
              <a:off x="14382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8" name="Shape 1178"/>
            <p:cNvSpPr/>
            <p:nvPr/>
          </p:nvSpPr>
          <p:spPr>
            <a:xfrm>
              <a:off x="14382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9" name="Shape 1179"/>
            <p:cNvSpPr/>
            <p:nvPr/>
          </p:nvSpPr>
          <p:spPr>
            <a:xfrm>
              <a:off x="14382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0" name="Shape 1180"/>
            <p:cNvSpPr/>
            <p:nvPr/>
          </p:nvSpPr>
          <p:spPr>
            <a:xfrm>
              <a:off x="14382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1" name="Shape 1181"/>
            <p:cNvSpPr/>
            <p:nvPr/>
          </p:nvSpPr>
          <p:spPr>
            <a:xfrm>
              <a:off x="14382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2" name="Shape 1182"/>
            <p:cNvSpPr/>
            <p:nvPr/>
          </p:nvSpPr>
          <p:spPr>
            <a:xfrm>
              <a:off x="14382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3" name="Shape 1183"/>
            <p:cNvSpPr/>
            <p:nvPr/>
          </p:nvSpPr>
          <p:spPr>
            <a:xfrm>
              <a:off x="14382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4" name="Shape 1184"/>
            <p:cNvSpPr/>
            <p:nvPr/>
          </p:nvSpPr>
          <p:spPr>
            <a:xfrm>
              <a:off x="14382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5" name="Shape 1185"/>
            <p:cNvSpPr/>
            <p:nvPr/>
          </p:nvSpPr>
          <p:spPr>
            <a:xfrm>
              <a:off x="14382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6" name="Shape 1186"/>
            <p:cNvSpPr/>
            <p:nvPr/>
          </p:nvSpPr>
          <p:spPr>
            <a:xfrm>
              <a:off x="14382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7" name="Shape 1187"/>
            <p:cNvSpPr/>
            <p:nvPr/>
          </p:nvSpPr>
          <p:spPr>
            <a:xfrm>
              <a:off x="14382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8" name="Shape 1188"/>
            <p:cNvSpPr/>
            <p:nvPr/>
          </p:nvSpPr>
          <p:spPr>
            <a:xfrm>
              <a:off x="14382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9" name="Shape 1189"/>
            <p:cNvSpPr/>
            <p:nvPr/>
          </p:nvSpPr>
          <p:spPr>
            <a:xfrm>
              <a:off x="14382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0" name="Shape 1190"/>
            <p:cNvSpPr/>
            <p:nvPr/>
          </p:nvSpPr>
          <p:spPr>
            <a:xfrm>
              <a:off x="14382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1" name="Shape 1191"/>
            <p:cNvSpPr/>
            <p:nvPr/>
          </p:nvSpPr>
          <p:spPr>
            <a:xfrm>
              <a:off x="14382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2" name="Shape 1192"/>
            <p:cNvSpPr/>
            <p:nvPr/>
          </p:nvSpPr>
          <p:spPr>
            <a:xfrm>
              <a:off x="14382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3" name="Shape 1193"/>
            <p:cNvSpPr/>
            <p:nvPr/>
          </p:nvSpPr>
          <p:spPr>
            <a:xfrm>
              <a:off x="14382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4" name="Shape 1194"/>
            <p:cNvSpPr/>
            <p:nvPr/>
          </p:nvSpPr>
          <p:spPr>
            <a:xfrm>
              <a:off x="14382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5" name="Shape 1195"/>
            <p:cNvSpPr/>
            <p:nvPr/>
          </p:nvSpPr>
          <p:spPr>
            <a:xfrm>
              <a:off x="14382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6" name="Shape 1196"/>
            <p:cNvSpPr/>
            <p:nvPr/>
          </p:nvSpPr>
          <p:spPr>
            <a:xfrm>
              <a:off x="14382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7" name="Shape 1197"/>
            <p:cNvSpPr/>
            <p:nvPr/>
          </p:nvSpPr>
          <p:spPr>
            <a:xfrm>
              <a:off x="14382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8" name="Shape 1198"/>
            <p:cNvSpPr/>
            <p:nvPr/>
          </p:nvSpPr>
          <p:spPr>
            <a:xfrm>
              <a:off x="14382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9" name="Shape 1199"/>
            <p:cNvSpPr/>
            <p:nvPr/>
          </p:nvSpPr>
          <p:spPr>
            <a:xfrm>
              <a:off x="14382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0" name="Shape 1200"/>
            <p:cNvSpPr/>
            <p:nvPr/>
          </p:nvSpPr>
          <p:spPr>
            <a:xfrm>
              <a:off x="14382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1" name="Shape 1201"/>
            <p:cNvSpPr/>
            <p:nvPr/>
          </p:nvSpPr>
          <p:spPr>
            <a:xfrm>
              <a:off x="14382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2" name="Shape 1202"/>
            <p:cNvSpPr/>
            <p:nvPr/>
          </p:nvSpPr>
          <p:spPr>
            <a:xfrm>
              <a:off x="14382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3" name="Shape 1203"/>
            <p:cNvSpPr/>
            <p:nvPr/>
          </p:nvSpPr>
          <p:spPr>
            <a:xfrm>
              <a:off x="14382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4" name="Shape 1204"/>
            <p:cNvSpPr/>
            <p:nvPr/>
          </p:nvSpPr>
          <p:spPr>
            <a:xfrm>
              <a:off x="14382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5" name="Shape 1205"/>
            <p:cNvSpPr/>
            <p:nvPr/>
          </p:nvSpPr>
          <p:spPr>
            <a:xfrm>
              <a:off x="15887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6" name="Shape 1206"/>
            <p:cNvSpPr/>
            <p:nvPr/>
          </p:nvSpPr>
          <p:spPr>
            <a:xfrm>
              <a:off x="15887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7" name="Shape 1207"/>
            <p:cNvSpPr/>
            <p:nvPr/>
          </p:nvSpPr>
          <p:spPr>
            <a:xfrm>
              <a:off x="15887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8" name="Shape 1208"/>
            <p:cNvSpPr/>
            <p:nvPr/>
          </p:nvSpPr>
          <p:spPr>
            <a:xfrm>
              <a:off x="15887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9" name="Shape 1209"/>
            <p:cNvSpPr/>
            <p:nvPr/>
          </p:nvSpPr>
          <p:spPr>
            <a:xfrm>
              <a:off x="15887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0" name="Shape 1210"/>
            <p:cNvSpPr/>
            <p:nvPr/>
          </p:nvSpPr>
          <p:spPr>
            <a:xfrm>
              <a:off x="15887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1" name="Shape 1211"/>
            <p:cNvSpPr/>
            <p:nvPr/>
          </p:nvSpPr>
          <p:spPr>
            <a:xfrm>
              <a:off x="15887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2" name="Shape 1212"/>
            <p:cNvSpPr/>
            <p:nvPr/>
          </p:nvSpPr>
          <p:spPr>
            <a:xfrm>
              <a:off x="15887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3" name="Shape 1213"/>
            <p:cNvSpPr/>
            <p:nvPr/>
          </p:nvSpPr>
          <p:spPr>
            <a:xfrm>
              <a:off x="15887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4" name="Shape 1214"/>
            <p:cNvSpPr/>
            <p:nvPr/>
          </p:nvSpPr>
          <p:spPr>
            <a:xfrm>
              <a:off x="15887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5" name="Shape 1215"/>
            <p:cNvSpPr/>
            <p:nvPr/>
          </p:nvSpPr>
          <p:spPr>
            <a:xfrm>
              <a:off x="15887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6" name="Shape 1216"/>
            <p:cNvSpPr/>
            <p:nvPr/>
          </p:nvSpPr>
          <p:spPr>
            <a:xfrm>
              <a:off x="15887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7" name="Shape 1217"/>
            <p:cNvSpPr/>
            <p:nvPr/>
          </p:nvSpPr>
          <p:spPr>
            <a:xfrm>
              <a:off x="15887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8" name="Shape 1218"/>
            <p:cNvSpPr/>
            <p:nvPr/>
          </p:nvSpPr>
          <p:spPr>
            <a:xfrm>
              <a:off x="15887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9" name="Shape 1219"/>
            <p:cNvSpPr/>
            <p:nvPr/>
          </p:nvSpPr>
          <p:spPr>
            <a:xfrm>
              <a:off x="15887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0" name="Shape 1220"/>
            <p:cNvSpPr/>
            <p:nvPr/>
          </p:nvSpPr>
          <p:spPr>
            <a:xfrm>
              <a:off x="15887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1" name="Shape 1221"/>
            <p:cNvSpPr/>
            <p:nvPr/>
          </p:nvSpPr>
          <p:spPr>
            <a:xfrm>
              <a:off x="15887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2" name="Shape 1222"/>
            <p:cNvSpPr/>
            <p:nvPr/>
          </p:nvSpPr>
          <p:spPr>
            <a:xfrm>
              <a:off x="15887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3" name="Shape 1223"/>
            <p:cNvSpPr/>
            <p:nvPr/>
          </p:nvSpPr>
          <p:spPr>
            <a:xfrm>
              <a:off x="15887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4" name="Shape 1224"/>
            <p:cNvSpPr/>
            <p:nvPr/>
          </p:nvSpPr>
          <p:spPr>
            <a:xfrm>
              <a:off x="17392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5" name="Shape 1225"/>
            <p:cNvSpPr/>
            <p:nvPr/>
          </p:nvSpPr>
          <p:spPr>
            <a:xfrm>
              <a:off x="17392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6" name="Shape 1226"/>
            <p:cNvSpPr/>
            <p:nvPr/>
          </p:nvSpPr>
          <p:spPr>
            <a:xfrm>
              <a:off x="17392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7" name="Shape 1227"/>
            <p:cNvSpPr/>
            <p:nvPr/>
          </p:nvSpPr>
          <p:spPr>
            <a:xfrm>
              <a:off x="17392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8" name="Shape 1228"/>
            <p:cNvSpPr/>
            <p:nvPr/>
          </p:nvSpPr>
          <p:spPr>
            <a:xfrm>
              <a:off x="17392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9" name="Shape 1229"/>
            <p:cNvSpPr/>
            <p:nvPr/>
          </p:nvSpPr>
          <p:spPr>
            <a:xfrm>
              <a:off x="17392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0" name="Shape 1230"/>
            <p:cNvSpPr/>
            <p:nvPr/>
          </p:nvSpPr>
          <p:spPr>
            <a:xfrm>
              <a:off x="17392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1" name="Shape 1231"/>
            <p:cNvSpPr/>
            <p:nvPr/>
          </p:nvSpPr>
          <p:spPr>
            <a:xfrm>
              <a:off x="17392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2" name="Shape 1232"/>
            <p:cNvSpPr/>
            <p:nvPr/>
          </p:nvSpPr>
          <p:spPr>
            <a:xfrm>
              <a:off x="17392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3" name="Shape 1233"/>
            <p:cNvSpPr/>
            <p:nvPr/>
          </p:nvSpPr>
          <p:spPr>
            <a:xfrm>
              <a:off x="17392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4" name="Shape 1234"/>
            <p:cNvSpPr/>
            <p:nvPr/>
          </p:nvSpPr>
          <p:spPr>
            <a:xfrm>
              <a:off x="17392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5" name="Shape 1235"/>
            <p:cNvSpPr/>
            <p:nvPr/>
          </p:nvSpPr>
          <p:spPr>
            <a:xfrm>
              <a:off x="18897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6" name="Shape 1236"/>
            <p:cNvSpPr/>
            <p:nvPr/>
          </p:nvSpPr>
          <p:spPr>
            <a:xfrm>
              <a:off x="188975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7" name="Shape 1237"/>
            <p:cNvSpPr/>
            <p:nvPr/>
          </p:nvSpPr>
          <p:spPr>
            <a:xfrm>
              <a:off x="188975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8" name="Shape 1238"/>
            <p:cNvSpPr/>
            <p:nvPr/>
          </p:nvSpPr>
          <p:spPr>
            <a:xfrm>
              <a:off x="18897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9" name="Shape 1239"/>
            <p:cNvSpPr/>
            <p:nvPr/>
          </p:nvSpPr>
          <p:spPr>
            <a:xfrm>
              <a:off x="18897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0" name="Shape 1240"/>
            <p:cNvSpPr/>
            <p:nvPr/>
          </p:nvSpPr>
          <p:spPr>
            <a:xfrm>
              <a:off x="204027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1" name="Shape 1241"/>
            <p:cNvSpPr/>
            <p:nvPr/>
          </p:nvSpPr>
          <p:spPr>
            <a:xfrm>
              <a:off x="204027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2" name="Shape 1242"/>
            <p:cNvSpPr/>
            <p:nvPr/>
          </p:nvSpPr>
          <p:spPr>
            <a:xfrm>
              <a:off x="204027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3" name="Shape 1243"/>
            <p:cNvSpPr/>
            <p:nvPr/>
          </p:nvSpPr>
          <p:spPr>
            <a:xfrm>
              <a:off x="21907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4" name="Shape 1244"/>
            <p:cNvSpPr/>
            <p:nvPr/>
          </p:nvSpPr>
          <p:spPr>
            <a:xfrm>
              <a:off x="23413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5" name="Shape 1245"/>
            <p:cNvSpPr/>
            <p:nvPr/>
          </p:nvSpPr>
          <p:spPr>
            <a:xfrm>
              <a:off x="26423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6" name="Shape 1246"/>
            <p:cNvSpPr/>
            <p:nvPr/>
          </p:nvSpPr>
          <p:spPr>
            <a:xfrm>
              <a:off x="26423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7" name="Shape 1247"/>
            <p:cNvSpPr/>
            <p:nvPr/>
          </p:nvSpPr>
          <p:spPr>
            <a:xfrm>
              <a:off x="32443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248" name="Shape 1248"/>
          <p:cNvGrpSpPr/>
          <p:nvPr/>
        </p:nvGrpSpPr>
        <p:grpSpPr>
          <a:xfrm rot="10800000">
            <a:off x="6367294" y="28698"/>
            <a:ext cx="2017554" cy="5086302"/>
            <a:chOff x="1588750" y="238125"/>
            <a:chExt cx="2078025" cy="5238750"/>
          </a:xfrm>
        </p:grpSpPr>
        <p:sp>
          <p:nvSpPr>
            <p:cNvPr id="1249" name="Shape 1249"/>
            <p:cNvSpPr/>
            <p:nvPr/>
          </p:nvSpPr>
          <p:spPr>
            <a:xfrm>
              <a:off x="15887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0" name="Shape 1250"/>
            <p:cNvSpPr/>
            <p:nvPr/>
          </p:nvSpPr>
          <p:spPr>
            <a:xfrm>
              <a:off x="15887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1" name="Shape 1251"/>
            <p:cNvSpPr/>
            <p:nvPr/>
          </p:nvSpPr>
          <p:spPr>
            <a:xfrm>
              <a:off x="15887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2" name="Shape 1252"/>
            <p:cNvSpPr/>
            <p:nvPr/>
          </p:nvSpPr>
          <p:spPr>
            <a:xfrm>
              <a:off x="15887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3" name="Shape 1253"/>
            <p:cNvSpPr/>
            <p:nvPr/>
          </p:nvSpPr>
          <p:spPr>
            <a:xfrm>
              <a:off x="15887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4" name="Shape 1254"/>
            <p:cNvSpPr/>
            <p:nvPr/>
          </p:nvSpPr>
          <p:spPr>
            <a:xfrm>
              <a:off x="15887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5" name="Shape 1255"/>
            <p:cNvSpPr/>
            <p:nvPr/>
          </p:nvSpPr>
          <p:spPr>
            <a:xfrm>
              <a:off x="17392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6" name="Shape 1256"/>
            <p:cNvSpPr/>
            <p:nvPr/>
          </p:nvSpPr>
          <p:spPr>
            <a:xfrm>
              <a:off x="17392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7" name="Shape 1257"/>
            <p:cNvSpPr/>
            <p:nvPr/>
          </p:nvSpPr>
          <p:spPr>
            <a:xfrm>
              <a:off x="17392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8" name="Shape 1258"/>
            <p:cNvSpPr/>
            <p:nvPr/>
          </p:nvSpPr>
          <p:spPr>
            <a:xfrm>
              <a:off x="17392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9" name="Shape 1259"/>
            <p:cNvSpPr/>
            <p:nvPr/>
          </p:nvSpPr>
          <p:spPr>
            <a:xfrm>
              <a:off x="17392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0" name="Shape 1260"/>
            <p:cNvSpPr/>
            <p:nvPr/>
          </p:nvSpPr>
          <p:spPr>
            <a:xfrm>
              <a:off x="17392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1" name="Shape 1261"/>
            <p:cNvSpPr/>
            <p:nvPr/>
          </p:nvSpPr>
          <p:spPr>
            <a:xfrm>
              <a:off x="17392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2" name="Shape 1262"/>
            <p:cNvSpPr/>
            <p:nvPr/>
          </p:nvSpPr>
          <p:spPr>
            <a:xfrm>
              <a:off x="188975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3" name="Shape 1263"/>
            <p:cNvSpPr/>
            <p:nvPr/>
          </p:nvSpPr>
          <p:spPr>
            <a:xfrm>
              <a:off x="188975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4" name="Shape 1264"/>
            <p:cNvSpPr/>
            <p:nvPr/>
          </p:nvSpPr>
          <p:spPr>
            <a:xfrm>
              <a:off x="188975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5" name="Shape 1265"/>
            <p:cNvSpPr/>
            <p:nvPr/>
          </p:nvSpPr>
          <p:spPr>
            <a:xfrm>
              <a:off x="188975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6" name="Shape 1266"/>
            <p:cNvSpPr/>
            <p:nvPr/>
          </p:nvSpPr>
          <p:spPr>
            <a:xfrm>
              <a:off x="18897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7" name="Shape 1267"/>
            <p:cNvSpPr/>
            <p:nvPr/>
          </p:nvSpPr>
          <p:spPr>
            <a:xfrm>
              <a:off x="188975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8" name="Shape 1268"/>
            <p:cNvSpPr/>
            <p:nvPr/>
          </p:nvSpPr>
          <p:spPr>
            <a:xfrm>
              <a:off x="188975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9" name="Shape 1269"/>
            <p:cNvSpPr/>
            <p:nvPr/>
          </p:nvSpPr>
          <p:spPr>
            <a:xfrm>
              <a:off x="188975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0" name="Shape 1270"/>
            <p:cNvSpPr/>
            <p:nvPr/>
          </p:nvSpPr>
          <p:spPr>
            <a:xfrm>
              <a:off x="188975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1" name="Shape 1271"/>
            <p:cNvSpPr/>
            <p:nvPr/>
          </p:nvSpPr>
          <p:spPr>
            <a:xfrm>
              <a:off x="18897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2" name="Shape 1272"/>
            <p:cNvSpPr/>
            <p:nvPr/>
          </p:nvSpPr>
          <p:spPr>
            <a:xfrm>
              <a:off x="188975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3" name="Shape 1273"/>
            <p:cNvSpPr/>
            <p:nvPr/>
          </p:nvSpPr>
          <p:spPr>
            <a:xfrm>
              <a:off x="188975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4" name="Shape 1274"/>
            <p:cNvSpPr/>
            <p:nvPr/>
          </p:nvSpPr>
          <p:spPr>
            <a:xfrm>
              <a:off x="188975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5" name="Shape 1275"/>
            <p:cNvSpPr/>
            <p:nvPr/>
          </p:nvSpPr>
          <p:spPr>
            <a:xfrm>
              <a:off x="188975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6" name="Shape 1276"/>
            <p:cNvSpPr/>
            <p:nvPr/>
          </p:nvSpPr>
          <p:spPr>
            <a:xfrm>
              <a:off x="188975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7" name="Shape 1277"/>
            <p:cNvSpPr/>
            <p:nvPr/>
          </p:nvSpPr>
          <p:spPr>
            <a:xfrm>
              <a:off x="188975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8" name="Shape 1278"/>
            <p:cNvSpPr/>
            <p:nvPr/>
          </p:nvSpPr>
          <p:spPr>
            <a:xfrm>
              <a:off x="18897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9" name="Shape 1279"/>
            <p:cNvSpPr/>
            <p:nvPr/>
          </p:nvSpPr>
          <p:spPr>
            <a:xfrm>
              <a:off x="188975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0" name="Shape 1280"/>
            <p:cNvSpPr/>
            <p:nvPr/>
          </p:nvSpPr>
          <p:spPr>
            <a:xfrm>
              <a:off x="188975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1" name="Shape 1281"/>
            <p:cNvSpPr/>
            <p:nvPr/>
          </p:nvSpPr>
          <p:spPr>
            <a:xfrm>
              <a:off x="204027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2" name="Shape 1282"/>
            <p:cNvSpPr/>
            <p:nvPr/>
          </p:nvSpPr>
          <p:spPr>
            <a:xfrm>
              <a:off x="204027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3" name="Shape 1283"/>
            <p:cNvSpPr/>
            <p:nvPr/>
          </p:nvSpPr>
          <p:spPr>
            <a:xfrm>
              <a:off x="204027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4" name="Shape 1284"/>
            <p:cNvSpPr/>
            <p:nvPr/>
          </p:nvSpPr>
          <p:spPr>
            <a:xfrm>
              <a:off x="204027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5" name="Shape 1285"/>
            <p:cNvSpPr/>
            <p:nvPr/>
          </p:nvSpPr>
          <p:spPr>
            <a:xfrm>
              <a:off x="204027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6" name="Shape 1286"/>
            <p:cNvSpPr/>
            <p:nvPr/>
          </p:nvSpPr>
          <p:spPr>
            <a:xfrm>
              <a:off x="204027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7" name="Shape 1287"/>
            <p:cNvSpPr/>
            <p:nvPr/>
          </p:nvSpPr>
          <p:spPr>
            <a:xfrm>
              <a:off x="204027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8" name="Shape 1288"/>
            <p:cNvSpPr/>
            <p:nvPr/>
          </p:nvSpPr>
          <p:spPr>
            <a:xfrm>
              <a:off x="204027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9" name="Shape 1289"/>
            <p:cNvSpPr/>
            <p:nvPr/>
          </p:nvSpPr>
          <p:spPr>
            <a:xfrm>
              <a:off x="204027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0" name="Shape 1290"/>
            <p:cNvSpPr/>
            <p:nvPr/>
          </p:nvSpPr>
          <p:spPr>
            <a:xfrm>
              <a:off x="204027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1" name="Shape 1291"/>
            <p:cNvSpPr/>
            <p:nvPr/>
          </p:nvSpPr>
          <p:spPr>
            <a:xfrm>
              <a:off x="204027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2" name="Shape 1292"/>
            <p:cNvSpPr/>
            <p:nvPr/>
          </p:nvSpPr>
          <p:spPr>
            <a:xfrm>
              <a:off x="204027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3" name="Shape 1293"/>
            <p:cNvSpPr/>
            <p:nvPr/>
          </p:nvSpPr>
          <p:spPr>
            <a:xfrm>
              <a:off x="204027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4" name="Shape 1294"/>
            <p:cNvSpPr/>
            <p:nvPr/>
          </p:nvSpPr>
          <p:spPr>
            <a:xfrm>
              <a:off x="204027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5" name="Shape 1295"/>
            <p:cNvSpPr/>
            <p:nvPr/>
          </p:nvSpPr>
          <p:spPr>
            <a:xfrm>
              <a:off x="204027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6" name="Shape 1296"/>
            <p:cNvSpPr/>
            <p:nvPr/>
          </p:nvSpPr>
          <p:spPr>
            <a:xfrm>
              <a:off x="204027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7" name="Shape 1297"/>
            <p:cNvSpPr/>
            <p:nvPr/>
          </p:nvSpPr>
          <p:spPr>
            <a:xfrm>
              <a:off x="204027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8" name="Shape 1298"/>
            <p:cNvSpPr/>
            <p:nvPr/>
          </p:nvSpPr>
          <p:spPr>
            <a:xfrm>
              <a:off x="204027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9" name="Shape 1299"/>
            <p:cNvSpPr/>
            <p:nvPr/>
          </p:nvSpPr>
          <p:spPr>
            <a:xfrm>
              <a:off x="204027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0" name="Shape 1300"/>
            <p:cNvSpPr/>
            <p:nvPr/>
          </p:nvSpPr>
          <p:spPr>
            <a:xfrm>
              <a:off x="2190775"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1" name="Shape 1301"/>
            <p:cNvSpPr/>
            <p:nvPr/>
          </p:nvSpPr>
          <p:spPr>
            <a:xfrm>
              <a:off x="2190775"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2" name="Shape 1302"/>
            <p:cNvSpPr/>
            <p:nvPr/>
          </p:nvSpPr>
          <p:spPr>
            <a:xfrm>
              <a:off x="2190775"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3" name="Shape 1303"/>
            <p:cNvSpPr/>
            <p:nvPr/>
          </p:nvSpPr>
          <p:spPr>
            <a:xfrm>
              <a:off x="2190775"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4" name="Shape 1304"/>
            <p:cNvSpPr/>
            <p:nvPr/>
          </p:nvSpPr>
          <p:spPr>
            <a:xfrm>
              <a:off x="21907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5" name="Shape 1305"/>
            <p:cNvSpPr/>
            <p:nvPr/>
          </p:nvSpPr>
          <p:spPr>
            <a:xfrm>
              <a:off x="21907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6" name="Shape 1306"/>
            <p:cNvSpPr/>
            <p:nvPr/>
          </p:nvSpPr>
          <p:spPr>
            <a:xfrm>
              <a:off x="2190775"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7" name="Shape 1307"/>
            <p:cNvSpPr/>
            <p:nvPr/>
          </p:nvSpPr>
          <p:spPr>
            <a:xfrm>
              <a:off x="2190775"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8" name="Shape 1308"/>
            <p:cNvSpPr/>
            <p:nvPr/>
          </p:nvSpPr>
          <p:spPr>
            <a:xfrm>
              <a:off x="21907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9" name="Shape 1309"/>
            <p:cNvSpPr/>
            <p:nvPr/>
          </p:nvSpPr>
          <p:spPr>
            <a:xfrm>
              <a:off x="2190775"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0" name="Shape 1310"/>
            <p:cNvSpPr/>
            <p:nvPr/>
          </p:nvSpPr>
          <p:spPr>
            <a:xfrm>
              <a:off x="21907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1" name="Shape 1311"/>
            <p:cNvSpPr/>
            <p:nvPr/>
          </p:nvSpPr>
          <p:spPr>
            <a:xfrm>
              <a:off x="2190775"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2" name="Shape 1312"/>
            <p:cNvSpPr/>
            <p:nvPr/>
          </p:nvSpPr>
          <p:spPr>
            <a:xfrm>
              <a:off x="21907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3" name="Shape 1313"/>
            <p:cNvSpPr/>
            <p:nvPr/>
          </p:nvSpPr>
          <p:spPr>
            <a:xfrm>
              <a:off x="21907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4" name="Shape 1314"/>
            <p:cNvSpPr/>
            <p:nvPr/>
          </p:nvSpPr>
          <p:spPr>
            <a:xfrm>
              <a:off x="21907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5" name="Shape 1315"/>
            <p:cNvSpPr/>
            <p:nvPr/>
          </p:nvSpPr>
          <p:spPr>
            <a:xfrm>
              <a:off x="2190775"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6" name="Shape 1316"/>
            <p:cNvSpPr/>
            <p:nvPr/>
          </p:nvSpPr>
          <p:spPr>
            <a:xfrm>
              <a:off x="21907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7" name="Shape 1317"/>
            <p:cNvSpPr/>
            <p:nvPr/>
          </p:nvSpPr>
          <p:spPr>
            <a:xfrm>
              <a:off x="21907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8" name="Shape 1318"/>
            <p:cNvSpPr/>
            <p:nvPr/>
          </p:nvSpPr>
          <p:spPr>
            <a:xfrm>
              <a:off x="2190775"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9" name="Shape 1319"/>
            <p:cNvSpPr/>
            <p:nvPr/>
          </p:nvSpPr>
          <p:spPr>
            <a:xfrm>
              <a:off x="21907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0" name="Shape 1320"/>
            <p:cNvSpPr/>
            <p:nvPr/>
          </p:nvSpPr>
          <p:spPr>
            <a:xfrm>
              <a:off x="2190775"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1" name="Shape 1321"/>
            <p:cNvSpPr/>
            <p:nvPr/>
          </p:nvSpPr>
          <p:spPr>
            <a:xfrm>
              <a:off x="2190775"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2" name="Shape 1322"/>
            <p:cNvSpPr/>
            <p:nvPr/>
          </p:nvSpPr>
          <p:spPr>
            <a:xfrm>
              <a:off x="21907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3" name="Shape 1323"/>
            <p:cNvSpPr/>
            <p:nvPr/>
          </p:nvSpPr>
          <p:spPr>
            <a:xfrm>
              <a:off x="21907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4" name="Shape 1324"/>
            <p:cNvSpPr/>
            <p:nvPr/>
          </p:nvSpPr>
          <p:spPr>
            <a:xfrm>
              <a:off x="2190775"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5" name="Shape 1325"/>
            <p:cNvSpPr/>
            <p:nvPr/>
          </p:nvSpPr>
          <p:spPr>
            <a:xfrm>
              <a:off x="23413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6" name="Shape 1326"/>
            <p:cNvSpPr/>
            <p:nvPr/>
          </p:nvSpPr>
          <p:spPr>
            <a:xfrm>
              <a:off x="23413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7" name="Shape 1327"/>
            <p:cNvSpPr/>
            <p:nvPr/>
          </p:nvSpPr>
          <p:spPr>
            <a:xfrm>
              <a:off x="23413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8" name="Shape 1328"/>
            <p:cNvSpPr/>
            <p:nvPr/>
          </p:nvSpPr>
          <p:spPr>
            <a:xfrm>
              <a:off x="23413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9" name="Shape 1329"/>
            <p:cNvSpPr/>
            <p:nvPr/>
          </p:nvSpPr>
          <p:spPr>
            <a:xfrm>
              <a:off x="23413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0" name="Shape 1330"/>
            <p:cNvSpPr/>
            <p:nvPr/>
          </p:nvSpPr>
          <p:spPr>
            <a:xfrm>
              <a:off x="23413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1" name="Shape 1331"/>
            <p:cNvSpPr/>
            <p:nvPr/>
          </p:nvSpPr>
          <p:spPr>
            <a:xfrm>
              <a:off x="23413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2" name="Shape 1332"/>
            <p:cNvSpPr/>
            <p:nvPr/>
          </p:nvSpPr>
          <p:spPr>
            <a:xfrm>
              <a:off x="23413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3" name="Shape 1333"/>
            <p:cNvSpPr/>
            <p:nvPr/>
          </p:nvSpPr>
          <p:spPr>
            <a:xfrm>
              <a:off x="23413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4" name="Shape 1334"/>
            <p:cNvSpPr/>
            <p:nvPr/>
          </p:nvSpPr>
          <p:spPr>
            <a:xfrm>
              <a:off x="23413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5" name="Shape 1335"/>
            <p:cNvSpPr/>
            <p:nvPr/>
          </p:nvSpPr>
          <p:spPr>
            <a:xfrm>
              <a:off x="23413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6" name="Shape 1336"/>
            <p:cNvSpPr/>
            <p:nvPr/>
          </p:nvSpPr>
          <p:spPr>
            <a:xfrm>
              <a:off x="23413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7" name="Shape 1337"/>
            <p:cNvSpPr/>
            <p:nvPr/>
          </p:nvSpPr>
          <p:spPr>
            <a:xfrm>
              <a:off x="23413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8" name="Shape 1338"/>
            <p:cNvSpPr/>
            <p:nvPr/>
          </p:nvSpPr>
          <p:spPr>
            <a:xfrm>
              <a:off x="23413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9" name="Shape 1339"/>
            <p:cNvSpPr/>
            <p:nvPr/>
          </p:nvSpPr>
          <p:spPr>
            <a:xfrm>
              <a:off x="23413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0" name="Shape 1340"/>
            <p:cNvSpPr/>
            <p:nvPr/>
          </p:nvSpPr>
          <p:spPr>
            <a:xfrm>
              <a:off x="23413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1" name="Shape 1341"/>
            <p:cNvSpPr/>
            <p:nvPr/>
          </p:nvSpPr>
          <p:spPr>
            <a:xfrm>
              <a:off x="23413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2" name="Shape 1342"/>
            <p:cNvSpPr/>
            <p:nvPr/>
          </p:nvSpPr>
          <p:spPr>
            <a:xfrm>
              <a:off x="23413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3" name="Shape 1343"/>
            <p:cNvSpPr/>
            <p:nvPr/>
          </p:nvSpPr>
          <p:spPr>
            <a:xfrm>
              <a:off x="23413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4" name="Shape 1344"/>
            <p:cNvSpPr/>
            <p:nvPr/>
          </p:nvSpPr>
          <p:spPr>
            <a:xfrm>
              <a:off x="23413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5" name="Shape 1345"/>
            <p:cNvSpPr/>
            <p:nvPr/>
          </p:nvSpPr>
          <p:spPr>
            <a:xfrm>
              <a:off x="23413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6" name="Shape 1346"/>
            <p:cNvSpPr/>
            <p:nvPr/>
          </p:nvSpPr>
          <p:spPr>
            <a:xfrm>
              <a:off x="23413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7" name="Shape 1347"/>
            <p:cNvSpPr/>
            <p:nvPr/>
          </p:nvSpPr>
          <p:spPr>
            <a:xfrm>
              <a:off x="23413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8" name="Shape 1348"/>
            <p:cNvSpPr/>
            <p:nvPr/>
          </p:nvSpPr>
          <p:spPr>
            <a:xfrm>
              <a:off x="23413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9" name="Shape 1349"/>
            <p:cNvSpPr/>
            <p:nvPr/>
          </p:nvSpPr>
          <p:spPr>
            <a:xfrm>
              <a:off x="23413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0" name="Shape 1350"/>
            <p:cNvSpPr/>
            <p:nvPr/>
          </p:nvSpPr>
          <p:spPr>
            <a:xfrm>
              <a:off x="23413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1" name="Shape 1351"/>
            <p:cNvSpPr/>
            <p:nvPr/>
          </p:nvSpPr>
          <p:spPr>
            <a:xfrm>
              <a:off x="249180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2" name="Shape 1352"/>
            <p:cNvSpPr/>
            <p:nvPr/>
          </p:nvSpPr>
          <p:spPr>
            <a:xfrm>
              <a:off x="24918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3" name="Shape 1353"/>
            <p:cNvSpPr/>
            <p:nvPr/>
          </p:nvSpPr>
          <p:spPr>
            <a:xfrm>
              <a:off x="249180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4" name="Shape 1354"/>
            <p:cNvSpPr/>
            <p:nvPr/>
          </p:nvSpPr>
          <p:spPr>
            <a:xfrm>
              <a:off x="249180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5" name="Shape 1355"/>
            <p:cNvSpPr/>
            <p:nvPr/>
          </p:nvSpPr>
          <p:spPr>
            <a:xfrm>
              <a:off x="249180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6" name="Shape 1356"/>
            <p:cNvSpPr/>
            <p:nvPr/>
          </p:nvSpPr>
          <p:spPr>
            <a:xfrm>
              <a:off x="249180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7" name="Shape 1357"/>
            <p:cNvSpPr/>
            <p:nvPr/>
          </p:nvSpPr>
          <p:spPr>
            <a:xfrm>
              <a:off x="249180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8" name="Shape 1358"/>
            <p:cNvSpPr/>
            <p:nvPr/>
          </p:nvSpPr>
          <p:spPr>
            <a:xfrm>
              <a:off x="249180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9" name="Shape 1359"/>
            <p:cNvSpPr/>
            <p:nvPr/>
          </p:nvSpPr>
          <p:spPr>
            <a:xfrm>
              <a:off x="249180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0" name="Shape 1360"/>
            <p:cNvSpPr/>
            <p:nvPr/>
          </p:nvSpPr>
          <p:spPr>
            <a:xfrm>
              <a:off x="249180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1" name="Shape 1361"/>
            <p:cNvSpPr/>
            <p:nvPr/>
          </p:nvSpPr>
          <p:spPr>
            <a:xfrm>
              <a:off x="249180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2" name="Shape 1362"/>
            <p:cNvSpPr/>
            <p:nvPr/>
          </p:nvSpPr>
          <p:spPr>
            <a:xfrm>
              <a:off x="24918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3" name="Shape 1363"/>
            <p:cNvSpPr/>
            <p:nvPr/>
          </p:nvSpPr>
          <p:spPr>
            <a:xfrm>
              <a:off x="249180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4" name="Shape 1364"/>
            <p:cNvSpPr/>
            <p:nvPr/>
          </p:nvSpPr>
          <p:spPr>
            <a:xfrm>
              <a:off x="249180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5" name="Shape 1365"/>
            <p:cNvSpPr/>
            <p:nvPr/>
          </p:nvSpPr>
          <p:spPr>
            <a:xfrm>
              <a:off x="249180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6" name="Shape 1366"/>
            <p:cNvSpPr/>
            <p:nvPr/>
          </p:nvSpPr>
          <p:spPr>
            <a:xfrm>
              <a:off x="249180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7" name="Shape 1367"/>
            <p:cNvSpPr/>
            <p:nvPr/>
          </p:nvSpPr>
          <p:spPr>
            <a:xfrm>
              <a:off x="249180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8" name="Shape 1368"/>
            <p:cNvSpPr/>
            <p:nvPr/>
          </p:nvSpPr>
          <p:spPr>
            <a:xfrm>
              <a:off x="249180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9" name="Shape 1369"/>
            <p:cNvSpPr/>
            <p:nvPr/>
          </p:nvSpPr>
          <p:spPr>
            <a:xfrm>
              <a:off x="249180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0" name="Shape 1370"/>
            <p:cNvSpPr/>
            <p:nvPr/>
          </p:nvSpPr>
          <p:spPr>
            <a:xfrm>
              <a:off x="249180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1" name="Shape 1371"/>
            <p:cNvSpPr/>
            <p:nvPr/>
          </p:nvSpPr>
          <p:spPr>
            <a:xfrm>
              <a:off x="249180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2" name="Shape 1372"/>
            <p:cNvSpPr/>
            <p:nvPr/>
          </p:nvSpPr>
          <p:spPr>
            <a:xfrm>
              <a:off x="249180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3" name="Shape 1373"/>
            <p:cNvSpPr/>
            <p:nvPr/>
          </p:nvSpPr>
          <p:spPr>
            <a:xfrm>
              <a:off x="249180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4" name="Shape 1374"/>
            <p:cNvSpPr/>
            <p:nvPr/>
          </p:nvSpPr>
          <p:spPr>
            <a:xfrm>
              <a:off x="249180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5" name="Shape 1375"/>
            <p:cNvSpPr/>
            <p:nvPr/>
          </p:nvSpPr>
          <p:spPr>
            <a:xfrm>
              <a:off x="249180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6" name="Shape 1376"/>
            <p:cNvSpPr/>
            <p:nvPr/>
          </p:nvSpPr>
          <p:spPr>
            <a:xfrm>
              <a:off x="26423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7" name="Shape 1377"/>
            <p:cNvSpPr/>
            <p:nvPr/>
          </p:nvSpPr>
          <p:spPr>
            <a:xfrm>
              <a:off x="26423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8" name="Shape 1378"/>
            <p:cNvSpPr/>
            <p:nvPr/>
          </p:nvSpPr>
          <p:spPr>
            <a:xfrm>
              <a:off x="26423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9" name="Shape 1379"/>
            <p:cNvSpPr/>
            <p:nvPr/>
          </p:nvSpPr>
          <p:spPr>
            <a:xfrm>
              <a:off x="26423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0" name="Shape 1380"/>
            <p:cNvSpPr/>
            <p:nvPr/>
          </p:nvSpPr>
          <p:spPr>
            <a:xfrm>
              <a:off x="26423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1" name="Shape 1381"/>
            <p:cNvSpPr/>
            <p:nvPr/>
          </p:nvSpPr>
          <p:spPr>
            <a:xfrm>
              <a:off x="26423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2" name="Shape 1382"/>
            <p:cNvSpPr/>
            <p:nvPr/>
          </p:nvSpPr>
          <p:spPr>
            <a:xfrm>
              <a:off x="26423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3" name="Shape 1383"/>
            <p:cNvSpPr/>
            <p:nvPr/>
          </p:nvSpPr>
          <p:spPr>
            <a:xfrm>
              <a:off x="26423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4" name="Shape 1384"/>
            <p:cNvSpPr/>
            <p:nvPr/>
          </p:nvSpPr>
          <p:spPr>
            <a:xfrm>
              <a:off x="26423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5" name="Shape 1385"/>
            <p:cNvSpPr/>
            <p:nvPr/>
          </p:nvSpPr>
          <p:spPr>
            <a:xfrm>
              <a:off x="26423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6" name="Shape 1386"/>
            <p:cNvSpPr/>
            <p:nvPr/>
          </p:nvSpPr>
          <p:spPr>
            <a:xfrm>
              <a:off x="26423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7" name="Shape 1387"/>
            <p:cNvSpPr/>
            <p:nvPr/>
          </p:nvSpPr>
          <p:spPr>
            <a:xfrm>
              <a:off x="26423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8" name="Shape 1388"/>
            <p:cNvSpPr/>
            <p:nvPr/>
          </p:nvSpPr>
          <p:spPr>
            <a:xfrm>
              <a:off x="26423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9" name="Shape 1389"/>
            <p:cNvSpPr/>
            <p:nvPr/>
          </p:nvSpPr>
          <p:spPr>
            <a:xfrm>
              <a:off x="26423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0" name="Shape 1390"/>
            <p:cNvSpPr/>
            <p:nvPr/>
          </p:nvSpPr>
          <p:spPr>
            <a:xfrm>
              <a:off x="26423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1" name="Shape 1391"/>
            <p:cNvSpPr/>
            <p:nvPr/>
          </p:nvSpPr>
          <p:spPr>
            <a:xfrm>
              <a:off x="26423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2" name="Shape 1392"/>
            <p:cNvSpPr/>
            <p:nvPr/>
          </p:nvSpPr>
          <p:spPr>
            <a:xfrm>
              <a:off x="26423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3" name="Shape 1393"/>
            <p:cNvSpPr/>
            <p:nvPr/>
          </p:nvSpPr>
          <p:spPr>
            <a:xfrm>
              <a:off x="26423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4" name="Shape 1394"/>
            <p:cNvSpPr/>
            <p:nvPr/>
          </p:nvSpPr>
          <p:spPr>
            <a:xfrm>
              <a:off x="26423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5" name="Shape 1395"/>
            <p:cNvSpPr/>
            <p:nvPr/>
          </p:nvSpPr>
          <p:spPr>
            <a:xfrm>
              <a:off x="26423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6" name="Shape 1396"/>
            <p:cNvSpPr/>
            <p:nvPr/>
          </p:nvSpPr>
          <p:spPr>
            <a:xfrm>
              <a:off x="2792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7" name="Shape 1397"/>
            <p:cNvSpPr/>
            <p:nvPr/>
          </p:nvSpPr>
          <p:spPr>
            <a:xfrm>
              <a:off x="2792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8" name="Shape 1398"/>
            <p:cNvSpPr/>
            <p:nvPr/>
          </p:nvSpPr>
          <p:spPr>
            <a:xfrm>
              <a:off x="2792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9" name="Shape 1399"/>
            <p:cNvSpPr/>
            <p:nvPr/>
          </p:nvSpPr>
          <p:spPr>
            <a:xfrm>
              <a:off x="2792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0" name="Shape 1400"/>
            <p:cNvSpPr/>
            <p:nvPr/>
          </p:nvSpPr>
          <p:spPr>
            <a:xfrm>
              <a:off x="2792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1" name="Shape 1401"/>
            <p:cNvSpPr/>
            <p:nvPr/>
          </p:nvSpPr>
          <p:spPr>
            <a:xfrm>
              <a:off x="2792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2" name="Shape 1402"/>
            <p:cNvSpPr/>
            <p:nvPr/>
          </p:nvSpPr>
          <p:spPr>
            <a:xfrm>
              <a:off x="2792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3" name="Shape 1403"/>
            <p:cNvSpPr/>
            <p:nvPr/>
          </p:nvSpPr>
          <p:spPr>
            <a:xfrm>
              <a:off x="2792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4" name="Shape 1404"/>
            <p:cNvSpPr/>
            <p:nvPr/>
          </p:nvSpPr>
          <p:spPr>
            <a:xfrm>
              <a:off x="2792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5" name="Shape 1405"/>
            <p:cNvSpPr/>
            <p:nvPr/>
          </p:nvSpPr>
          <p:spPr>
            <a:xfrm>
              <a:off x="2792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6" name="Shape 1406"/>
            <p:cNvSpPr/>
            <p:nvPr/>
          </p:nvSpPr>
          <p:spPr>
            <a:xfrm>
              <a:off x="2792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7" name="Shape 1407"/>
            <p:cNvSpPr/>
            <p:nvPr/>
          </p:nvSpPr>
          <p:spPr>
            <a:xfrm>
              <a:off x="2792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8" name="Shape 1408"/>
            <p:cNvSpPr/>
            <p:nvPr/>
          </p:nvSpPr>
          <p:spPr>
            <a:xfrm>
              <a:off x="2792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9" name="Shape 1409"/>
            <p:cNvSpPr/>
            <p:nvPr/>
          </p:nvSpPr>
          <p:spPr>
            <a:xfrm>
              <a:off x="2792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0" name="Shape 1410"/>
            <p:cNvSpPr/>
            <p:nvPr/>
          </p:nvSpPr>
          <p:spPr>
            <a:xfrm>
              <a:off x="2792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1" name="Shape 1411"/>
            <p:cNvSpPr/>
            <p:nvPr/>
          </p:nvSpPr>
          <p:spPr>
            <a:xfrm>
              <a:off x="2792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2" name="Shape 1412"/>
            <p:cNvSpPr/>
            <p:nvPr/>
          </p:nvSpPr>
          <p:spPr>
            <a:xfrm>
              <a:off x="2792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3" name="Shape 1413"/>
            <p:cNvSpPr/>
            <p:nvPr/>
          </p:nvSpPr>
          <p:spPr>
            <a:xfrm>
              <a:off x="2792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4" name="Shape 1414"/>
            <p:cNvSpPr/>
            <p:nvPr/>
          </p:nvSpPr>
          <p:spPr>
            <a:xfrm>
              <a:off x="294332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5" name="Shape 1415"/>
            <p:cNvSpPr/>
            <p:nvPr/>
          </p:nvSpPr>
          <p:spPr>
            <a:xfrm>
              <a:off x="294332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6" name="Shape 1416"/>
            <p:cNvSpPr/>
            <p:nvPr/>
          </p:nvSpPr>
          <p:spPr>
            <a:xfrm>
              <a:off x="294332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7" name="Shape 1417"/>
            <p:cNvSpPr/>
            <p:nvPr/>
          </p:nvSpPr>
          <p:spPr>
            <a:xfrm>
              <a:off x="294332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8" name="Shape 1418"/>
            <p:cNvSpPr/>
            <p:nvPr/>
          </p:nvSpPr>
          <p:spPr>
            <a:xfrm>
              <a:off x="294332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9" name="Shape 1419"/>
            <p:cNvSpPr/>
            <p:nvPr/>
          </p:nvSpPr>
          <p:spPr>
            <a:xfrm>
              <a:off x="294332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0" name="Shape 1420"/>
            <p:cNvSpPr/>
            <p:nvPr/>
          </p:nvSpPr>
          <p:spPr>
            <a:xfrm>
              <a:off x="294332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1" name="Shape 1421"/>
            <p:cNvSpPr/>
            <p:nvPr/>
          </p:nvSpPr>
          <p:spPr>
            <a:xfrm>
              <a:off x="294332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2" name="Shape 1422"/>
            <p:cNvSpPr/>
            <p:nvPr/>
          </p:nvSpPr>
          <p:spPr>
            <a:xfrm>
              <a:off x="294332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3" name="Shape 1423"/>
            <p:cNvSpPr/>
            <p:nvPr/>
          </p:nvSpPr>
          <p:spPr>
            <a:xfrm>
              <a:off x="294332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4" name="Shape 1424"/>
            <p:cNvSpPr/>
            <p:nvPr/>
          </p:nvSpPr>
          <p:spPr>
            <a:xfrm>
              <a:off x="294332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5" name="Shape 1425"/>
            <p:cNvSpPr/>
            <p:nvPr/>
          </p:nvSpPr>
          <p:spPr>
            <a:xfrm>
              <a:off x="294332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6" name="Shape 1426"/>
            <p:cNvSpPr/>
            <p:nvPr/>
          </p:nvSpPr>
          <p:spPr>
            <a:xfrm>
              <a:off x="294332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7" name="Shape 1427"/>
            <p:cNvSpPr/>
            <p:nvPr/>
          </p:nvSpPr>
          <p:spPr>
            <a:xfrm>
              <a:off x="294332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8" name="Shape 1428"/>
            <p:cNvSpPr/>
            <p:nvPr/>
          </p:nvSpPr>
          <p:spPr>
            <a:xfrm>
              <a:off x="294332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9" name="Shape 1429"/>
            <p:cNvSpPr/>
            <p:nvPr/>
          </p:nvSpPr>
          <p:spPr>
            <a:xfrm>
              <a:off x="294332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0" name="Shape 1430"/>
            <p:cNvSpPr/>
            <p:nvPr/>
          </p:nvSpPr>
          <p:spPr>
            <a:xfrm>
              <a:off x="294332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1" name="Shape 1431"/>
            <p:cNvSpPr/>
            <p:nvPr/>
          </p:nvSpPr>
          <p:spPr>
            <a:xfrm>
              <a:off x="294332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2" name="Shape 1432"/>
            <p:cNvSpPr/>
            <p:nvPr/>
          </p:nvSpPr>
          <p:spPr>
            <a:xfrm>
              <a:off x="309385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3" name="Shape 1433"/>
            <p:cNvSpPr/>
            <p:nvPr/>
          </p:nvSpPr>
          <p:spPr>
            <a:xfrm>
              <a:off x="309385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4" name="Shape 1434"/>
            <p:cNvSpPr/>
            <p:nvPr/>
          </p:nvSpPr>
          <p:spPr>
            <a:xfrm>
              <a:off x="309385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5" name="Shape 1435"/>
            <p:cNvSpPr/>
            <p:nvPr/>
          </p:nvSpPr>
          <p:spPr>
            <a:xfrm>
              <a:off x="309385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6" name="Shape 1436"/>
            <p:cNvSpPr/>
            <p:nvPr/>
          </p:nvSpPr>
          <p:spPr>
            <a:xfrm>
              <a:off x="309385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7" name="Shape 1437"/>
            <p:cNvSpPr/>
            <p:nvPr/>
          </p:nvSpPr>
          <p:spPr>
            <a:xfrm>
              <a:off x="309385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8" name="Shape 1438"/>
            <p:cNvSpPr/>
            <p:nvPr/>
          </p:nvSpPr>
          <p:spPr>
            <a:xfrm>
              <a:off x="309385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9" name="Shape 1439"/>
            <p:cNvSpPr/>
            <p:nvPr/>
          </p:nvSpPr>
          <p:spPr>
            <a:xfrm>
              <a:off x="309385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0" name="Shape 1440"/>
            <p:cNvSpPr/>
            <p:nvPr/>
          </p:nvSpPr>
          <p:spPr>
            <a:xfrm>
              <a:off x="309385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1" name="Shape 1441"/>
            <p:cNvSpPr/>
            <p:nvPr/>
          </p:nvSpPr>
          <p:spPr>
            <a:xfrm>
              <a:off x="32443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2" name="Shape 1442"/>
            <p:cNvSpPr/>
            <p:nvPr/>
          </p:nvSpPr>
          <p:spPr>
            <a:xfrm>
              <a:off x="32443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3" name="Shape 1443"/>
            <p:cNvSpPr/>
            <p:nvPr/>
          </p:nvSpPr>
          <p:spPr>
            <a:xfrm>
              <a:off x="32443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4" name="Shape 1444"/>
            <p:cNvSpPr/>
            <p:nvPr/>
          </p:nvSpPr>
          <p:spPr>
            <a:xfrm>
              <a:off x="32443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5" name="Shape 1445"/>
            <p:cNvSpPr/>
            <p:nvPr/>
          </p:nvSpPr>
          <p:spPr>
            <a:xfrm>
              <a:off x="32443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6" name="Shape 1446"/>
            <p:cNvSpPr/>
            <p:nvPr/>
          </p:nvSpPr>
          <p:spPr>
            <a:xfrm>
              <a:off x="32443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7" name="Shape 1447"/>
            <p:cNvSpPr/>
            <p:nvPr/>
          </p:nvSpPr>
          <p:spPr>
            <a:xfrm>
              <a:off x="32443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8" name="Shape 1448"/>
            <p:cNvSpPr/>
            <p:nvPr/>
          </p:nvSpPr>
          <p:spPr>
            <a:xfrm>
              <a:off x="32443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9" name="Shape 1449"/>
            <p:cNvSpPr/>
            <p:nvPr/>
          </p:nvSpPr>
          <p:spPr>
            <a:xfrm>
              <a:off x="33948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0" name="Shape 1450"/>
            <p:cNvSpPr/>
            <p:nvPr/>
          </p:nvSpPr>
          <p:spPr>
            <a:xfrm>
              <a:off x="33948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1" name="Shape 1451"/>
            <p:cNvSpPr/>
            <p:nvPr/>
          </p:nvSpPr>
          <p:spPr>
            <a:xfrm>
              <a:off x="33948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2" name="Shape 1452"/>
            <p:cNvSpPr/>
            <p:nvPr/>
          </p:nvSpPr>
          <p:spPr>
            <a:xfrm>
              <a:off x="33948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3" name="Shape 1453"/>
            <p:cNvSpPr/>
            <p:nvPr/>
          </p:nvSpPr>
          <p:spPr>
            <a:xfrm>
              <a:off x="33948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4" name="Shape 1454"/>
            <p:cNvSpPr/>
            <p:nvPr/>
          </p:nvSpPr>
          <p:spPr>
            <a:xfrm>
              <a:off x="33948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5" name="Shape 1455"/>
            <p:cNvSpPr/>
            <p:nvPr/>
          </p:nvSpPr>
          <p:spPr>
            <a:xfrm>
              <a:off x="35453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6" name="Shape 1456"/>
            <p:cNvSpPr/>
            <p:nvPr/>
          </p:nvSpPr>
          <p:spPr>
            <a:xfrm>
              <a:off x="35453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7" name="Shape 1457"/>
            <p:cNvSpPr/>
            <p:nvPr/>
          </p:nvSpPr>
          <p:spPr>
            <a:xfrm>
              <a:off x="35453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458" name="Shape 1458"/>
          <p:cNvGrpSpPr/>
          <p:nvPr/>
        </p:nvGrpSpPr>
        <p:grpSpPr>
          <a:xfrm rot="10800000">
            <a:off x="6367294" y="28698"/>
            <a:ext cx="2309820" cy="5086302"/>
            <a:chOff x="1287725" y="238125"/>
            <a:chExt cx="2379050" cy="5238750"/>
          </a:xfrm>
        </p:grpSpPr>
        <p:sp>
          <p:nvSpPr>
            <p:cNvPr id="1459" name="Shape 1459"/>
            <p:cNvSpPr/>
            <p:nvPr/>
          </p:nvSpPr>
          <p:spPr>
            <a:xfrm>
              <a:off x="128772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0" name="Shape 1460"/>
            <p:cNvSpPr/>
            <p:nvPr/>
          </p:nvSpPr>
          <p:spPr>
            <a:xfrm>
              <a:off x="12877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1" name="Shape 1461"/>
            <p:cNvSpPr/>
            <p:nvPr/>
          </p:nvSpPr>
          <p:spPr>
            <a:xfrm>
              <a:off x="128772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2" name="Shape 1462"/>
            <p:cNvSpPr/>
            <p:nvPr/>
          </p:nvSpPr>
          <p:spPr>
            <a:xfrm>
              <a:off x="12877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3" name="Shape 1463"/>
            <p:cNvSpPr/>
            <p:nvPr/>
          </p:nvSpPr>
          <p:spPr>
            <a:xfrm>
              <a:off x="128772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4" name="Shape 1464"/>
            <p:cNvSpPr/>
            <p:nvPr/>
          </p:nvSpPr>
          <p:spPr>
            <a:xfrm>
              <a:off x="12877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5" name="Shape 1465"/>
            <p:cNvSpPr/>
            <p:nvPr/>
          </p:nvSpPr>
          <p:spPr>
            <a:xfrm>
              <a:off x="12877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6" name="Shape 1466"/>
            <p:cNvSpPr/>
            <p:nvPr/>
          </p:nvSpPr>
          <p:spPr>
            <a:xfrm>
              <a:off x="12877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7" name="Shape 1467"/>
            <p:cNvSpPr/>
            <p:nvPr/>
          </p:nvSpPr>
          <p:spPr>
            <a:xfrm>
              <a:off x="128772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8" name="Shape 1468"/>
            <p:cNvSpPr/>
            <p:nvPr/>
          </p:nvSpPr>
          <p:spPr>
            <a:xfrm>
              <a:off x="12877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9" name="Shape 1469"/>
            <p:cNvSpPr/>
            <p:nvPr/>
          </p:nvSpPr>
          <p:spPr>
            <a:xfrm>
              <a:off x="128772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0" name="Shape 1470"/>
            <p:cNvSpPr/>
            <p:nvPr/>
          </p:nvSpPr>
          <p:spPr>
            <a:xfrm>
              <a:off x="12877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1" name="Shape 1471"/>
            <p:cNvSpPr/>
            <p:nvPr/>
          </p:nvSpPr>
          <p:spPr>
            <a:xfrm>
              <a:off x="128772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2" name="Shape 1472"/>
            <p:cNvSpPr/>
            <p:nvPr/>
          </p:nvSpPr>
          <p:spPr>
            <a:xfrm>
              <a:off x="12877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3" name="Shape 1473"/>
            <p:cNvSpPr/>
            <p:nvPr/>
          </p:nvSpPr>
          <p:spPr>
            <a:xfrm>
              <a:off x="12877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4" name="Shape 1474"/>
            <p:cNvSpPr/>
            <p:nvPr/>
          </p:nvSpPr>
          <p:spPr>
            <a:xfrm>
              <a:off x="14382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5" name="Shape 1475"/>
            <p:cNvSpPr/>
            <p:nvPr/>
          </p:nvSpPr>
          <p:spPr>
            <a:xfrm>
              <a:off x="14382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6" name="Shape 1476"/>
            <p:cNvSpPr/>
            <p:nvPr/>
          </p:nvSpPr>
          <p:spPr>
            <a:xfrm>
              <a:off x="14382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7" name="Shape 1477"/>
            <p:cNvSpPr/>
            <p:nvPr/>
          </p:nvSpPr>
          <p:spPr>
            <a:xfrm>
              <a:off x="14382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8" name="Shape 1478"/>
            <p:cNvSpPr/>
            <p:nvPr/>
          </p:nvSpPr>
          <p:spPr>
            <a:xfrm>
              <a:off x="15887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9" name="Shape 1479"/>
            <p:cNvSpPr/>
            <p:nvPr/>
          </p:nvSpPr>
          <p:spPr>
            <a:xfrm>
              <a:off x="15887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0" name="Shape 1480"/>
            <p:cNvSpPr/>
            <p:nvPr/>
          </p:nvSpPr>
          <p:spPr>
            <a:xfrm>
              <a:off x="15887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1" name="Shape 1481"/>
            <p:cNvSpPr/>
            <p:nvPr/>
          </p:nvSpPr>
          <p:spPr>
            <a:xfrm>
              <a:off x="15887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2" name="Shape 1482"/>
            <p:cNvSpPr/>
            <p:nvPr/>
          </p:nvSpPr>
          <p:spPr>
            <a:xfrm>
              <a:off x="15887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3" name="Shape 1483"/>
            <p:cNvSpPr/>
            <p:nvPr/>
          </p:nvSpPr>
          <p:spPr>
            <a:xfrm>
              <a:off x="15887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4" name="Shape 1484"/>
            <p:cNvSpPr/>
            <p:nvPr/>
          </p:nvSpPr>
          <p:spPr>
            <a:xfrm>
              <a:off x="15887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5" name="Shape 1485"/>
            <p:cNvSpPr/>
            <p:nvPr/>
          </p:nvSpPr>
          <p:spPr>
            <a:xfrm>
              <a:off x="15887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6" name="Shape 1486"/>
            <p:cNvSpPr/>
            <p:nvPr/>
          </p:nvSpPr>
          <p:spPr>
            <a:xfrm>
              <a:off x="15887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7" name="Shape 1487"/>
            <p:cNvSpPr/>
            <p:nvPr/>
          </p:nvSpPr>
          <p:spPr>
            <a:xfrm>
              <a:off x="15887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8" name="Shape 1488"/>
            <p:cNvSpPr/>
            <p:nvPr/>
          </p:nvSpPr>
          <p:spPr>
            <a:xfrm>
              <a:off x="17392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9" name="Shape 1489"/>
            <p:cNvSpPr/>
            <p:nvPr/>
          </p:nvSpPr>
          <p:spPr>
            <a:xfrm>
              <a:off x="17392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0" name="Shape 1490"/>
            <p:cNvSpPr/>
            <p:nvPr/>
          </p:nvSpPr>
          <p:spPr>
            <a:xfrm>
              <a:off x="17392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1" name="Shape 1491"/>
            <p:cNvSpPr/>
            <p:nvPr/>
          </p:nvSpPr>
          <p:spPr>
            <a:xfrm>
              <a:off x="17392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2" name="Shape 1492"/>
            <p:cNvSpPr/>
            <p:nvPr/>
          </p:nvSpPr>
          <p:spPr>
            <a:xfrm>
              <a:off x="17392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3" name="Shape 1493"/>
            <p:cNvSpPr/>
            <p:nvPr/>
          </p:nvSpPr>
          <p:spPr>
            <a:xfrm>
              <a:off x="17392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4" name="Shape 1494"/>
            <p:cNvSpPr/>
            <p:nvPr/>
          </p:nvSpPr>
          <p:spPr>
            <a:xfrm>
              <a:off x="17392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5" name="Shape 1495"/>
            <p:cNvSpPr/>
            <p:nvPr/>
          </p:nvSpPr>
          <p:spPr>
            <a:xfrm>
              <a:off x="17392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6" name="Shape 1496"/>
            <p:cNvSpPr/>
            <p:nvPr/>
          </p:nvSpPr>
          <p:spPr>
            <a:xfrm>
              <a:off x="17392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7" name="Shape 1497"/>
            <p:cNvSpPr/>
            <p:nvPr/>
          </p:nvSpPr>
          <p:spPr>
            <a:xfrm>
              <a:off x="17392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8" name="Shape 1498"/>
            <p:cNvSpPr/>
            <p:nvPr/>
          </p:nvSpPr>
          <p:spPr>
            <a:xfrm>
              <a:off x="17392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9" name="Shape 1499"/>
            <p:cNvSpPr/>
            <p:nvPr/>
          </p:nvSpPr>
          <p:spPr>
            <a:xfrm>
              <a:off x="17392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0" name="Shape 1500"/>
            <p:cNvSpPr/>
            <p:nvPr/>
          </p:nvSpPr>
          <p:spPr>
            <a:xfrm>
              <a:off x="17392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1" name="Shape 1501"/>
            <p:cNvSpPr/>
            <p:nvPr/>
          </p:nvSpPr>
          <p:spPr>
            <a:xfrm>
              <a:off x="17392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2" name="Shape 1502"/>
            <p:cNvSpPr/>
            <p:nvPr/>
          </p:nvSpPr>
          <p:spPr>
            <a:xfrm>
              <a:off x="17392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3" name="Shape 1503"/>
            <p:cNvSpPr/>
            <p:nvPr/>
          </p:nvSpPr>
          <p:spPr>
            <a:xfrm>
              <a:off x="17392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4" name="Shape 1504"/>
            <p:cNvSpPr/>
            <p:nvPr/>
          </p:nvSpPr>
          <p:spPr>
            <a:xfrm>
              <a:off x="17392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5" name="Shape 1505"/>
            <p:cNvSpPr/>
            <p:nvPr/>
          </p:nvSpPr>
          <p:spPr>
            <a:xfrm>
              <a:off x="188975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6" name="Shape 1506"/>
            <p:cNvSpPr/>
            <p:nvPr/>
          </p:nvSpPr>
          <p:spPr>
            <a:xfrm>
              <a:off x="188975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7" name="Shape 1507"/>
            <p:cNvSpPr/>
            <p:nvPr/>
          </p:nvSpPr>
          <p:spPr>
            <a:xfrm>
              <a:off x="18897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8" name="Shape 1508"/>
            <p:cNvSpPr/>
            <p:nvPr/>
          </p:nvSpPr>
          <p:spPr>
            <a:xfrm>
              <a:off x="188975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9" name="Shape 1509"/>
            <p:cNvSpPr/>
            <p:nvPr/>
          </p:nvSpPr>
          <p:spPr>
            <a:xfrm>
              <a:off x="18897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0" name="Shape 1510"/>
            <p:cNvSpPr/>
            <p:nvPr/>
          </p:nvSpPr>
          <p:spPr>
            <a:xfrm>
              <a:off x="188975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1" name="Shape 1511"/>
            <p:cNvSpPr/>
            <p:nvPr/>
          </p:nvSpPr>
          <p:spPr>
            <a:xfrm>
              <a:off x="188975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2" name="Shape 1512"/>
            <p:cNvSpPr/>
            <p:nvPr/>
          </p:nvSpPr>
          <p:spPr>
            <a:xfrm>
              <a:off x="188975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3" name="Shape 1513"/>
            <p:cNvSpPr/>
            <p:nvPr/>
          </p:nvSpPr>
          <p:spPr>
            <a:xfrm>
              <a:off x="18897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4" name="Shape 1514"/>
            <p:cNvSpPr/>
            <p:nvPr/>
          </p:nvSpPr>
          <p:spPr>
            <a:xfrm>
              <a:off x="188975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5" name="Shape 1515"/>
            <p:cNvSpPr/>
            <p:nvPr/>
          </p:nvSpPr>
          <p:spPr>
            <a:xfrm>
              <a:off x="188975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6" name="Shape 1516"/>
            <p:cNvSpPr/>
            <p:nvPr/>
          </p:nvSpPr>
          <p:spPr>
            <a:xfrm>
              <a:off x="204027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7" name="Shape 1517"/>
            <p:cNvSpPr/>
            <p:nvPr/>
          </p:nvSpPr>
          <p:spPr>
            <a:xfrm>
              <a:off x="204027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8" name="Shape 1518"/>
            <p:cNvSpPr/>
            <p:nvPr/>
          </p:nvSpPr>
          <p:spPr>
            <a:xfrm>
              <a:off x="204027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9" name="Shape 1519"/>
            <p:cNvSpPr/>
            <p:nvPr/>
          </p:nvSpPr>
          <p:spPr>
            <a:xfrm>
              <a:off x="204027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0" name="Shape 1520"/>
            <p:cNvSpPr/>
            <p:nvPr/>
          </p:nvSpPr>
          <p:spPr>
            <a:xfrm>
              <a:off x="204027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1" name="Shape 1521"/>
            <p:cNvSpPr/>
            <p:nvPr/>
          </p:nvSpPr>
          <p:spPr>
            <a:xfrm>
              <a:off x="204027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2" name="Shape 1522"/>
            <p:cNvSpPr/>
            <p:nvPr/>
          </p:nvSpPr>
          <p:spPr>
            <a:xfrm>
              <a:off x="204027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3" name="Shape 1523"/>
            <p:cNvSpPr/>
            <p:nvPr/>
          </p:nvSpPr>
          <p:spPr>
            <a:xfrm>
              <a:off x="204027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4" name="Shape 1524"/>
            <p:cNvSpPr/>
            <p:nvPr/>
          </p:nvSpPr>
          <p:spPr>
            <a:xfrm>
              <a:off x="204027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5" name="Shape 1525"/>
            <p:cNvSpPr/>
            <p:nvPr/>
          </p:nvSpPr>
          <p:spPr>
            <a:xfrm>
              <a:off x="204027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6" name="Shape 1526"/>
            <p:cNvSpPr/>
            <p:nvPr/>
          </p:nvSpPr>
          <p:spPr>
            <a:xfrm>
              <a:off x="204027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7" name="Shape 1527"/>
            <p:cNvSpPr/>
            <p:nvPr/>
          </p:nvSpPr>
          <p:spPr>
            <a:xfrm>
              <a:off x="204027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8" name="Shape 1528"/>
            <p:cNvSpPr/>
            <p:nvPr/>
          </p:nvSpPr>
          <p:spPr>
            <a:xfrm>
              <a:off x="204027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9" name="Shape 1529"/>
            <p:cNvSpPr/>
            <p:nvPr/>
          </p:nvSpPr>
          <p:spPr>
            <a:xfrm>
              <a:off x="21907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0" name="Shape 1530"/>
            <p:cNvSpPr/>
            <p:nvPr/>
          </p:nvSpPr>
          <p:spPr>
            <a:xfrm>
              <a:off x="21907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1" name="Shape 1531"/>
            <p:cNvSpPr/>
            <p:nvPr/>
          </p:nvSpPr>
          <p:spPr>
            <a:xfrm>
              <a:off x="21907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2" name="Shape 1532"/>
            <p:cNvSpPr/>
            <p:nvPr/>
          </p:nvSpPr>
          <p:spPr>
            <a:xfrm>
              <a:off x="21907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3" name="Shape 1533"/>
            <p:cNvSpPr/>
            <p:nvPr/>
          </p:nvSpPr>
          <p:spPr>
            <a:xfrm>
              <a:off x="21907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4" name="Shape 1534"/>
            <p:cNvSpPr/>
            <p:nvPr/>
          </p:nvSpPr>
          <p:spPr>
            <a:xfrm>
              <a:off x="2190775"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5" name="Shape 1535"/>
            <p:cNvSpPr/>
            <p:nvPr/>
          </p:nvSpPr>
          <p:spPr>
            <a:xfrm>
              <a:off x="21907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6" name="Shape 1536"/>
            <p:cNvSpPr/>
            <p:nvPr/>
          </p:nvSpPr>
          <p:spPr>
            <a:xfrm>
              <a:off x="21907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7" name="Shape 1537"/>
            <p:cNvSpPr/>
            <p:nvPr/>
          </p:nvSpPr>
          <p:spPr>
            <a:xfrm>
              <a:off x="2190775"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8" name="Shape 1538"/>
            <p:cNvSpPr/>
            <p:nvPr/>
          </p:nvSpPr>
          <p:spPr>
            <a:xfrm>
              <a:off x="23413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9" name="Shape 1539"/>
            <p:cNvSpPr/>
            <p:nvPr/>
          </p:nvSpPr>
          <p:spPr>
            <a:xfrm>
              <a:off x="23413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0" name="Shape 1540"/>
            <p:cNvSpPr/>
            <p:nvPr/>
          </p:nvSpPr>
          <p:spPr>
            <a:xfrm>
              <a:off x="23413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1" name="Shape 1541"/>
            <p:cNvSpPr/>
            <p:nvPr/>
          </p:nvSpPr>
          <p:spPr>
            <a:xfrm>
              <a:off x="23413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2" name="Shape 1542"/>
            <p:cNvSpPr/>
            <p:nvPr/>
          </p:nvSpPr>
          <p:spPr>
            <a:xfrm>
              <a:off x="23413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3" name="Shape 1543"/>
            <p:cNvSpPr/>
            <p:nvPr/>
          </p:nvSpPr>
          <p:spPr>
            <a:xfrm>
              <a:off x="23413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4" name="Shape 1544"/>
            <p:cNvSpPr/>
            <p:nvPr/>
          </p:nvSpPr>
          <p:spPr>
            <a:xfrm>
              <a:off x="23413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5" name="Shape 1545"/>
            <p:cNvSpPr/>
            <p:nvPr/>
          </p:nvSpPr>
          <p:spPr>
            <a:xfrm>
              <a:off x="23413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6" name="Shape 1546"/>
            <p:cNvSpPr/>
            <p:nvPr/>
          </p:nvSpPr>
          <p:spPr>
            <a:xfrm>
              <a:off x="249180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7" name="Shape 1547"/>
            <p:cNvSpPr/>
            <p:nvPr/>
          </p:nvSpPr>
          <p:spPr>
            <a:xfrm>
              <a:off x="249180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8" name="Shape 1548"/>
            <p:cNvSpPr/>
            <p:nvPr/>
          </p:nvSpPr>
          <p:spPr>
            <a:xfrm>
              <a:off x="249180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9" name="Shape 1549"/>
            <p:cNvSpPr/>
            <p:nvPr/>
          </p:nvSpPr>
          <p:spPr>
            <a:xfrm>
              <a:off x="249180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0" name="Shape 1550"/>
            <p:cNvSpPr/>
            <p:nvPr/>
          </p:nvSpPr>
          <p:spPr>
            <a:xfrm>
              <a:off x="24918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1" name="Shape 1551"/>
            <p:cNvSpPr/>
            <p:nvPr/>
          </p:nvSpPr>
          <p:spPr>
            <a:xfrm>
              <a:off x="26423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2" name="Shape 1552"/>
            <p:cNvSpPr/>
            <p:nvPr/>
          </p:nvSpPr>
          <p:spPr>
            <a:xfrm>
              <a:off x="26423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3" name="Shape 1553"/>
            <p:cNvSpPr/>
            <p:nvPr/>
          </p:nvSpPr>
          <p:spPr>
            <a:xfrm>
              <a:off x="26423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4" name="Shape 1554"/>
            <p:cNvSpPr/>
            <p:nvPr/>
          </p:nvSpPr>
          <p:spPr>
            <a:xfrm>
              <a:off x="26423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5" name="Shape 1555"/>
            <p:cNvSpPr/>
            <p:nvPr/>
          </p:nvSpPr>
          <p:spPr>
            <a:xfrm>
              <a:off x="26423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6" name="Shape 1556"/>
            <p:cNvSpPr/>
            <p:nvPr/>
          </p:nvSpPr>
          <p:spPr>
            <a:xfrm>
              <a:off x="2792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7" name="Shape 1557"/>
            <p:cNvSpPr/>
            <p:nvPr/>
          </p:nvSpPr>
          <p:spPr>
            <a:xfrm>
              <a:off x="294332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8" name="Shape 1558"/>
            <p:cNvSpPr/>
            <p:nvPr/>
          </p:nvSpPr>
          <p:spPr>
            <a:xfrm>
              <a:off x="294332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9" name="Shape 1559"/>
            <p:cNvSpPr/>
            <p:nvPr/>
          </p:nvSpPr>
          <p:spPr>
            <a:xfrm>
              <a:off x="309385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0" name="Shape 1560"/>
            <p:cNvSpPr/>
            <p:nvPr/>
          </p:nvSpPr>
          <p:spPr>
            <a:xfrm>
              <a:off x="33948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1" name="Shape 1561"/>
            <p:cNvSpPr/>
            <p:nvPr/>
          </p:nvSpPr>
          <p:spPr>
            <a:xfrm>
              <a:off x="35453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562" name="Shape 1562"/>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solidFill>
                  <a:srgbClr val="FFFFFF"/>
                </a:solidFill>
              </a:defRPr>
            </a:lvl1pPr>
            <a:lvl2pPr lvl="1">
              <a:spcBef>
                <a:spcPts val="0"/>
              </a:spcBef>
              <a:buNone/>
              <a:defRPr>
                <a:solidFill>
                  <a:srgbClr val="FFFFFF"/>
                </a:solidFill>
              </a:defRPr>
            </a:lvl2pPr>
            <a:lvl3pPr lvl="2">
              <a:spcBef>
                <a:spcPts val="0"/>
              </a:spcBef>
              <a:buNone/>
              <a:defRPr>
                <a:solidFill>
                  <a:srgbClr val="FFFFFF"/>
                </a:solidFill>
              </a:defRPr>
            </a:lvl3pPr>
            <a:lvl4pPr lvl="3">
              <a:spcBef>
                <a:spcPts val="0"/>
              </a:spcBef>
              <a:buNone/>
              <a:defRPr>
                <a:solidFill>
                  <a:srgbClr val="FFFFFF"/>
                </a:solidFill>
              </a:defRPr>
            </a:lvl4pPr>
            <a:lvl5pPr lvl="4">
              <a:spcBef>
                <a:spcPts val="0"/>
              </a:spcBef>
              <a:buNone/>
              <a:defRPr>
                <a:solidFill>
                  <a:srgbClr val="FFFFFF"/>
                </a:solidFill>
              </a:defRPr>
            </a:lvl5pPr>
            <a:lvl6pPr lvl="5">
              <a:spcBef>
                <a:spcPts val="0"/>
              </a:spcBef>
              <a:buNone/>
              <a:defRPr>
                <a:solidFill>
                  <a:srgbClr val="FFFFFF"/>
                </a:solidFill>
              </a:defRPr>
            </a:lvl6pPr>
            <a:lvl7pPr lvl="6">
              <a:spcBef>
                <a:spcPts val="0"/>
              </a:spcBef>
              <a:buNone/>
              <a:defRPr>
                <a:solidFill>
                  <a:srgbClr val="FFFFFF"/>
                </a:solidFill>
              </a:defRPr>
            </a:lvl7pPr>
            <a:lvl8pPr lvl="7">
              <a:spcBef>
                <a:spcPts val="0"/>
              </a:spcBef>
              <a:buNone/>
              <a:defRPr>
                <a:solidFill>
                  <a:srgbClr val="FFFFFF"/>
                </a:solidFill>
              </a:defRPr>
            </a:lvl8pPr>
            <a:lvl9pPr lvl="8">
              <a:spcBef>
                <a:spcPts val="0"/>
              </a:spcBef>
              <a:buNone/>
              <a:defRPr>
                <a:solidFill>
                  <a:srgbClr val="FFFFFF"/>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563"/>
        <p:cNvGrpSpPr/>
        <p:nvPr/>
      </p:nvGrpSpPr>
      <p:grpSpPr>
        <a:xfrm>
          <a:off x="0" y="0"/>
          <a:ext cx="0" cy="0"/>
          <a:chOff x="0" y="0"/>
          <a:chExt cx="0" cy="0"/>
        </a:xfrm>
      </p:grpSpPr>
      <p:sp>
        <p:nvSpPr>
          <p:cNvPr id="1564" name="Shape 1564"/>
          <p:cNvSpPr txBox="1">
            <a:spLocks noGrp="1"/>
          </p:cNvSpPr>
          <p:nvPr>
            <p:ph type="title"/>
          </p:nvPr>
        </p:nvSpPr>
        <p:spPr>
          <a:xfrm>
            <a:off x="718300" y="739375"/>
            <a:ext cx="6761100" cy="8574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565" name="Shape 1565"/>
          <p:cNvSpPr txBox="1">
            <a:spLocks noGrp="1"/>
          </p:cNvSpPr>
          <p:nvPr>
            <p:ph type="body" idx="1"/>
          </p:nvPr>
        </p:nvSpPr>
        <p:spPr>
          <a:xfrm>
            <a:off x="718300" y="1733550"/>
            <a:ext cx="6761100" cy="2980500"/>
          </a:xfrm>
          <a:prstGeom prst="rect">
            <a:avLst/>
          </a:prstGeom>
        </p:spPr>
        <p:txBody>
          <a:bodyPr spcFirstLastPara="1" wrap="square" lIns="91425" tIns="91425" rIns="91425" bIns="91425" anchor="t" anchorCtr="0"/>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grpSp>
        <p:nvGrpSpPr>
          <p:cNvPr id="1566" name="Shape 1566"/>
          <p:cNvGrpSpPr/>
          <p:nvPr/>
        </p:nvGrpSpPr>
        <p:grpSpPr>
          <a:xfrm rot="10800000">
            <a:off x="8851487" y="28707"/>
            <a:ext cx="264012" cy="5086302"/>
            <a:chOff x="5307800" y="238125"/>
            <a:chExt cx="271925" cy="5238750"/>
          </a:xfrm>
        </p:grpSpPr>
        <p:sp>
          <p:nvSpPr>
            <p:cNvPr id="1567" name="Shape 1567"/>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8" name="Shape 1568"/>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9" name="Shape 1569"/>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0" name="Shape 1570"/>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1" name="Shape 1571"/>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2" name="Shape 1572"/>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3" name="Shape 1573"/>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4" name="Shape 1574"/>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5" name="Shape 1575"/>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6" name="Shape 1576"/>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7" name="Shape 1577"/>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8" name="Shape 1578"/>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9" name="Shape 1579"/>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0" name="Shape 1580"/>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1" name="Shape 1581"/>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2" name="Shape 1582"/>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3" name="Shape 1583"/>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4" name="Shape 1584"/>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5" name="Shape 1585"/>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6" name="Shape 1586"/>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7" name="Shape 1587"/>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8" name="Shape 1588"/>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9" name="Shape 1589"/>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0" name="Shape 1590"/>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1" name="Shape 1591"/>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2" name="Shape 1592"/>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3" name="Shape 1593"/>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4" name="Shape 1594"/>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5" name="Shape 1595"/>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6" name="Shape 1596"/>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7" name="Shape 1597"/>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8" name="Shape 1598"/>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9" name="Shape 1599"/>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0" name="Shape 1600"/>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1" name="Shape 1601"/>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2" name="Shape 1602"/>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3" name="Shape 1603"/>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4" name="Shape 1604"/>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5" name="Shape 1605"/>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6" name="Shape 1606"/>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7" name="Shape 1607"/>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8" name="Shape 1608"/>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9" name="Shape 1609"/>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0" name="Shape 1610"/>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1" name="Shape 1611"/>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2" name="Shape 1612"/>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3" name="Shape 1613"/>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4" name="Shape 1614"/>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5" name="Shape 1615"/>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6" name="Shape 1616"/>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7" name="Shape 1617"/>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8" name="Shape 1618"/>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9" name="Shape 1619"/>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0" name="Shape 1620"/>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1" name="Shape 1621"/>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2" name="Shape 1622"/>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3" name="Shape 1623"/>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624" name="Shape 1624"/>
          <p:cNvGrpSpPr/>
          <p:nvPr/>
        </p:nvGrpSpPr>
        <p:grpSpPr>
          <a:xfrm rot="10800000">
            <a:off x="7828571" y="28707"/>
            <a:ext cx="1140783" cy="5086302"/>
            <a:chOff x="5458325" y="238125"/>
            <a:chExt cx="1174975" cy="5238750"/>
          </a:xfrm>
        </p:grpSpPr>
        <p:sp>
          <p:nvSpPr>
            <p:cNvPr id="1625" name="Shape 1625"/>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6" name="Shape 1626"/>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7" name="Shape 1627"/>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8" name="Shape 1628"/>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9" name="Shape 1629"/>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0" name="Shape 1630"/>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1" name="Shape 1631"/>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2" name="Shape 1632"/>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3" name="Shape 1633"/>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4" name="Shape 1634"/>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5" name="Shape 1635"/>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6" name="Shape 1636"/>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7" name="Shape 1637"/>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8" name="Shape 1638"/>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9" name="Shape 1639"/>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0" name="Shape 1640"/>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1" name="Shape 1641"/>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2" name="Shape 1642"/>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3" name="Shape 1643"/>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4" name="Shape 1644"/>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5" name="Shape 1645"/>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6" name="Shape 1646"/>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7" name="Shape 1647"/>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8" name="Shape 1648"/>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9" name="Shape 1649"/>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0" name="Shape 1650"/>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1" name="Shape 1651"/>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2" name="Shape 1652"/>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3" name="Shape 1653"/>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4" name="Shape 1654"/>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5" name="Shape 1655"/>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6" name="Shape 1656"/>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7" name="Shape 1657"/>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8" name="Shape 1658"/>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9" name="Shape 1659"/>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0" name="Shape 1660"/>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1" name="Shape 1661"/>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2" name="Shape 1662"/>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3" name="Shape 1663"/>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4" name="Shape 1664"/>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5" name="Shape 1665"/>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6" name="Shape 1666"/>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7" name="Shape 1667"/>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8" name="Shape 1668"/>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9" name="Shape 1669"/>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0" name="Shape 1670"/>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1" name="Shape 1671"/>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2" name="Shape 1672"/>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3" name="Shape 1673"/>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4" name="Shape 1674"/>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5" name="Shape 1675"/>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6" name="Shape 1676"/>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7" name="Shape 1677"/>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8" name="Shape 1678"/>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9" name="Shape 1679"/>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0" name="Shape 1680"/>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1" name="Shape 1681"/>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2" name="Shape 1682"/>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3" name="Shape 1683"/>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4" name="Shape 1684"/>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5" name="Shape 1685"/>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6" name="Shape 1686"/>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687" name="Shape 1687"/>
          <p:cNvGrpSpPr/>
          <p:nvPr/>
        </p:nvGrpSpPr>
        <p:grpSpPr>
          <a:xfrm rot="10800000">
            <a:off x="7682451" y="28707"/>
            <a:ext cx="994639" cy="4940182"/>
            <a:chOff x="5759350" y="388625"/>
            <a:chExt cx="1024450" cy="5088250"/>
          </a:xfrm>
        </p:grpSpPr>
        <p:sp>
          <p:nvSpPr>
            <p:cNvPr id="1688" name="Shape 1688"/>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9" name="Shape 1689"/>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0" name="Shape 1690"/>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1" name="Shape 1691"/>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2" name="Shape 1692"/>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3" name="Shape 1693"/>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4" name="Shape 1694"/>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5" name="Shape 1695"/>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6" name="Shape 1696"/>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7" name="Shape 1697"/>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8" name="Shape 1698"/>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9" name="Shape 1699"/>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0" name="Shape 1700"/>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1" name="Shape 1701"/>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2" name="Shape 1702"/>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3" name="Shape 1703"/>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4" name="Shape 1704"/>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5" name="Shape 1705"/>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6" name="Shape 1706"/>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7" name="Shape 1707"/>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8" name="Shape 1708"/>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9" name="Shape 1709"/>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0" name="Shape 1710"/>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1" name="Shape 1711"/>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2" name="Shape 1712"/>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3" name="Shape 1713"/>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4" name="Shape 1714"/>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5" name="Shape 1715"/>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6" name="Shape 1716"/>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7" name="Shape 1717"/>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8" name="Shape 1718"/>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9" name="Shape 1719"/>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0" name="Shape 1720"/>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1" name="Shape 1721"/>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2" name="Shape 1722"/>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3" name="Shape 1723"/>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4" name="Shape 1724"/>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5" name="Shape 1725"/>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6" name="Shape 1726"/>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7" name="Shape 1727"/>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8" name="Shape 1728"/>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9" name="Shape 1729"/>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0" name="Shape 1730"/>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1" name="Shape 1731"/>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2" name="Shape 1732"/>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3" name="Shape 1733"/>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4" name="Shape 1734"/>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5" name="Shape 1735"/>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6" name="Shape 1736"/>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7" name="Shape 1737"/>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8" name="Shape 1738"/>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9" name="Shape 1739"/>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0" name="Shape 1740"/>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1" name="Shape 1741"/>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2" name="Shape 1742"/>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3" name="Shape 1743"/>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4" name="Shape 1744"/>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5" name="Shape 1745"/>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6" name="Shape 1746"/>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7" name="Shape 1747"/>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8" name="Shape 1748"/>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9" name="Shape 1749"/>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0" name="Shape 1750"/>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1" name="Shape 1751"/>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2" name="Shape 1752"/>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3" name="Shape 1753"/>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4" name="Shape 1754"/>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5" name="Shape 1755"/>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6" name="Shape 1756"/>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7" name="Shape 1757"/>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8" name="Shape 1758"/>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9" name="Shape 1759"/>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0" name="Shape 1760"/>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1" name="Shape 1761"/>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2" name="Shape 1762"/>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3" name="Shape 1763"/>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4" name="Shape 1764"/>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5" name="Shape 1765"/>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6" name="Shape 1766"/>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7" name="Shape 1767"/>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8" name="Shape 1768"/>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9" name="Shape 1769"/>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0" name="Shape 1770"/>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1" name="Shape 1771"/>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2" name="Shape 1772"/>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3" name="Shape 1773"/>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4" name="Shape 1774"/>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5" name="Shape 1775"/>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6" name="Shape 1776"/>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7" name="Shape 1777"/>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8" name="Shape 1778"/>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9" name="Shape 1779"/>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0" name="Shape 1780"/>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1" name="Shape 1781"/>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2" name="Shape 1782"/>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3" name="Shape 1783"/>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4" name="Shape 1784"/>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5" name="Shape 1785"/>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6" name="Shape 1786"/>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7" name="Shape 1787"/>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8" name="Shape 1788"/>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789" name="Shape 1789"/>
          <p:cNvGrpSpPr/>
          <p:nvPr/>
        </p:nvGrpSpPr>
        <p:grpSpPr>
          <a:xfrm rot="10800000">
            <a:off x="7682451" y="28707"/>
            <a:ext cx="1140783" cy="5086302"/>
            <a:chOff x="5608825" y="238125"/>
            <a:chExt cx="1174975" cy="5238750"/>
          </a:xfrm>
        </p:grpSpPr>
        <p:sp>
          <p:nvSpPr>
            <p:cNvPr id="1790" name="Shape 1790"/>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1" name="Shape 1791"/>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2" name="Shape 1792"/>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3" name="Shape 1793"/>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4" name="Shape 1794"/>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5" name="Shape 1795"/>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6" name="Shape 1796"/>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7" name="Shape 1797"/>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8" name="Shape 1798"/>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9" name="Shape 1799"/>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0" name="Shape 1800"/>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1" name="Shape 1801"/>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2" name="Shape 1802"/>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3" name="Shape 1803"/>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4" name="Shape 1804"/>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5" name="Shape 1805"/>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6" name="Shape 1806"/>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7" name="Shape 1807"/>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8" name="Shape 1808"/>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9" name="Shape 1809"/>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0" name="Shape 1810"/>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1" name="Shape 1811"/>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2" name="Shape 1812"/>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3" name="Shape 1813"/>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4" name="Shape 1814"/>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5" name="Shape 1815"/>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6" name="Shape 1816"/>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7" name="Shape 1817"/>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8" name="Shape 1818"/>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9" name="Shape 1819"/>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0" name="Shape 1820"/>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1" name="Shape 1821"/>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2" name="Shape 1822"/>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3" name="Shape 1823"/>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4" name="Shape 1824"/>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5" name="Shape 1825"/>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6" name="Shape 1826"/>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7" name="Shape 1827"/>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8" name="Shape 1828"/>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9" name="Shape 1829"/>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0" name="Shape 1830"/>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1" name="Shape 1831"/>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2" name="Shape 1832"/>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3" name="Shape 1833"/>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4" name="Shape 1834"/>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5" name="Shape 1835"/>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6" name="Shape 1836"/>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7" name="Shape 1837"/>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8" name="Shape 1838"/>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9" name="Shape 1839"/>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840" name="Shape 1840"/>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841"/>
        <p:cNvGrpSpPr/>
        <p:nvPr/>
      </p:nvGrpSpPr>
      <p:grpSpPr>
        <a:xfrm>
          <a:off x="0" y="0"/>
          <a:ext cx="0" cy="0"/>
          <a:chOff x="0" y="0"/>
          <a:chExt cx="0" cy="0"/>
        </a:xfrm>
      </p:grpSpPr>
      <p:sp>
        <p:nvSpPr>
          <p:cNvPr id="1842" name="Shape 1842"/>
          <p:cNvSpPr txBox="1">
            <a:spLocks noGrp="1"/>
          </p:cNvSpPr>
          <p:nvPr>
            <p:ph type="title"/>
          </p:nvPr>
        </p:nvSpPr>
        <p:spPr>
          <a:xfrm>
            <a:off x="718300" y="739375"/>
            <a:ext cx="6761100" cy="8574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843" name="Shape 1843"/>
          <p:cNvSpPr txBox="1">
            <a:spLocks noGrp="1"/>
          </p:cNvSpPr>
          <p:nvPr>
            <p:ph type="body" idx="1"/>
          </p:nvPr>
        </p:nvSpPr>
        <p:spPr>
          <a:xfrm>
            <a:off x="718300" y="1762650"/>
            <a:ext cx="3242400" cy="30870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1844" name="Shape 1844"/>
          <p:cNvSpPr txBox="1">
            <a:spLocks noGrp="1"/>
          </p:cNvSpPr>
          <p:nvPr>
            <p:ph type="body" idx="2"/>
          </p:nvPr>
        </p:nvSpPr>
        <p:spPr>
          <a:xfrm>
            <a:off x="4156071" y="1762650"/>
            <a:ext cx="3242400" cy="30870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grpSp>
        <p:nvGrpSpPr>
          <p:cNvPr id="1845" name="Shape 1845"/>
          <p:cNvGrpSpPr/>
          <p:nvPr/>
        </p:nvGrpSpPr>
        <p:grpSpPr>
          <a:xfrm rot="10800000">
            <a:off x="8851487" y="28707"/>
            <a:ext cx="264012" cy="5086302"/>
            <a:chOff x="5307800" y="238125"/>
            <a:chExt cx="271925" cy="5238750"/>
          </a:xfrm>
        </p:grpSpPr>
        <p:sp>
          <p:nvSpPr>
            <p:cNvPr id="1846" name="Shape 1846"/>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47" name="Shape 1847"/>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48" name="Shape 1848"/>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49" name="Shape 1849"/>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0" name="Shape 1850"/>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1" name="Shape 1851"/>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2" name="Shape 1852"/>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3" name="Shape 1853"/>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4" name="Shape 1854"/>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5" name="Shape 1855"/>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6" name="Shape 1856"/>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7" name="Shape 1857"/>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8" name="Shape 1858"/>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9" name="Shape 1859"/>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0" name="Shape 1860"/>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1" name="Shape 1861"/>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2" name="Shape 1862"/>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3" name="Shape 1863"/>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4" name="Shape 1864"/>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5" name="Shape 1865"/>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6" name="Shape 1866"/>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7" name="Shape 1867"/>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8" name="Shape 1868"/>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9" name="Shape 1869"/>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0" name="Shape 1870"/>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1" name="Shape 1871"/>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2" name="Shape 1872"/>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3" name="Shape 1873"/>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4" name="Shape 1874"/>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5" name="Shape 1875"/>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6" name="Shape 1876"/>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7" name="Shape 1877"/>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8" name="Shape 1878"/>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9" name="Shape 1879"/>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0" name="Shape 1880"/>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1" name="Shape 1881"/>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2" name="Shape 1882"/>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3" name="Shape 1883"/>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4" name="Shape 1884"/>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5" name="Shape 1885"/>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6" name="Shape 1886"/>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7" name="Shape 1887"/>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8" name="Shape 1888"/>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9" name="Shape 1889"/>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0" name="Shape 1890"/>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1" name="Shape 1891"/>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2" name="Shape 1892"/>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3" name="Shape 1893"/>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4" name="Shape 1894"/>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5" name="Shape 1895"/>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6" name="Shape 1896"/>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7" name="Shape 1897"/>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8" name="Shape 1898"/>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9" name="Shape 1899"/>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0" name="Shape 1900"/>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1" name="Shape 1901"/>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2" name="Shape 1902"/>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903" name="Shape 1903"/>
          <p:cNvGrpSpPr/>
          <p:nvPr/>
        </p:nvGrpSpPr>
        <p:grpSpPr>
          <a:xfrm rot="10800000">
            <a:off x="7828571" y="28707"/>
            <a:ext cx="1140783" cy="5086302"/>
            <a:chOff x="5458325" y="238125"/>
            <a:chExt cx="1174975" cy="5238750"/>
          </a:xfrm>
        </p:grpSpPr>
        <p:sp>
          <p:nvSpPr>
            <p:cNvPr id="1904" name="Shape 1904"/>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5" name="Shape 1905"/>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6" name="Shape 1906"/>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7" name="Shape 1907"/>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8" name="Shape 1908"/>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9" name="Shape 1909"/>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0" name="Shape 1910"/>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1" name="Shape 1911"/>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2" name="Shape 1912"/>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3" name="Shape 1913"/>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4" name="Shape 1914"/>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5" name="Shape 1915"/>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6" name="Shape 1916"/>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7" name="Shape 1917"/>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8" name="Shape 1918"/>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9" name="Shape 1919"/>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0" name="Shape 1920"/>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1" name="Shape 1921"/>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2" name="Shape 1922"/>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3" name="Shape 1923"/>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4" name="Shape 1924"/>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5" name="Shape 1925"/>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6" name="Shape 1926"/>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7" name="Shape 1927"/>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8" name="Shape 1928"/>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9" name="Shape 1929"/>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0" name="Shape 1930"/>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1" name="Shape 1931"/>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2" name="Shape 1932"/>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3" name="Shape 1933"/>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4" name="Shape 1934"/>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5" name="Shape 1935"/>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6" name="Shape 1936"/>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7" name="Shape 1937"/>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8" name="Shape 1938"/>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9" name="Shape 1939"/>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0" name="Shape 1940"/>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1" name="Shape 1941"/>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2" name="Shape 1942"/>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3" name="Shape 1943"/>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4" name="Shape 1944"/>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5" name="Shape 1945"/>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6" name="Shape 1946"/>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7" name="Shape 1947"/>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8" name="Shape 1948"/>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9" name="Shape 1949"/>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0" name="Shape 1950"/>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1" name="Shape 1951"/>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2" name="Shape 1952"/>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3" name="Shape 1953"/>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4" name="Shape 1954"/>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5" name="Shape 1955"/>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6" name="Shape 1956"/>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7" name="Shape 1957"/>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8" name="Shape 1958"/>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9" name="Shape 1959"/>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0" name="Shape 1960"/>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1" name="Shape 1961"/>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2" name="Shape 1962"/>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3" name="Shape 1963"/>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4" name="Shape 1964"/>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5" name="Shape 1965"/>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966" name="Shape 1966"/>
          <p:cNvGrpSpPr/>
          <p:nvPr/>
        </p:nvGrpSpPr>
        <p:grpSpPr>
          <a:xfrm rot="10800000">
            <a:off x="7682451" y="28707"/>
            <a:ext cx="994639" cy="4940182"/>
            <a:chOff x="5759350" y="388625"/>
            <a:chExt cx="1024450" cy="5088250"/>
          </a:xfrm>
        </p:grpSpPr>
        <p:sp>
          <p:nvSpPr>
            <p:cNvPr id="1967" name="Shape 1967"/>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8" name="Shape 1968"/>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9" name="Shape 1969"/>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0" name="Shape 1970"/>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1" name="Shape 1971"/>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2" name="Shape 1972"/>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3" name="Shape 1973"/>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4" name="Shape 1974"/>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5" name="Shape 1975"/>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6" name="Shape 1976"/>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7" name="Shape 1977"/>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8" name="Shape 1978"/>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9" name="Shape 1979"/>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0" name="Shape 1980"/>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1" name="Shape 1981"/>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2" name="Shape 1982"/>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3" name="Shape 1983"/>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4" name="Shape 1984"/>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5" name="Shape 1985"/>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6" name="Shape 1986"/>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7" name="Shape 1987"/>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8" name="Shape 1988"/>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9" name="Shape 1989"/>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0" name="Shape 1990"/>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1" name="Shape 1991"/>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2" name="Shape 1992"/>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3" name="Shape 1993"/>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4" name="Shape 1994"/>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5" name="Shape 1995"/>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6" name="Shape 1996"/>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7" name="Shape 1997"/>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8" name="Shape 1998"/>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9" name="Shape 1999"/>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0" name="Shape 2000"/>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1" name="Shape 2001"/>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2" name="Shape 2002"/>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3" name="Shape 2003"/>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4" name="Shape 2004"/>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5" name="Shape 2005"/>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6" name="Shape 2006"/>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7" name="Shape 2007"/>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8" name="Shape 2008"/>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9" name="Shape 2009"/>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0" name="Shape 2010"/>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1" name="Shape 2011"/>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2" name="Shape 2012"/>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3" name="Shape 2013"/>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4" name="Shape 2014"/>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5" name="Shape 2015"/>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6" name="Shape 2016"/>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7" name="Shape 2017"/>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8" name="Shape 2018"/>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9" name="Shape 2019"/>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0" name="Shape 2020"/>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1" name="Shape 2021"/>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2" name="Shape 2022"/>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3" name="Shape 2023"/>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4" name="Shape 2024"/>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5" name="Shape 2025"/>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6" name="Shape 2026"/>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7" name="Shape 2027"/>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8" name="Shape 2028"/>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9" name="Shape 2029"/>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0" name="Shape 2030"/>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1" name="Shape 2031"/>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2" name="Shape 2032"/>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3" name="Shape 2033"/>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4" name="Shape 2034"/>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5" name="Shape 2035"/>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6" name="Shape 2036"/>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7" name="Shape 2037"/>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8" name="Shape 2038"/>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39" name="Shape 2039"/>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0" name="Shape 2040"/>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1" name="Shape 2041"/>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2" name="Shape 2042"/>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3" name="Shape 2043"/>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4" name="Shape 2044"/>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5" name="Shape 2045"/>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6" name="Shape 2046"/>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7" name="Shape 2047"/>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8" name="Shape 2048"/>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9" name="Shape 2049"/>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0" name="Shape 2050"/>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1" name="Shape 2051"/>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2" name="Shape 2052"/>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3" name="Shape 2053"/>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4" name="Shape 2054"/>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5" name="Shape 2055"/>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6" name="Shape 2056"/>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7" name="Shape 2057"/>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8" name="Shape 2058"/>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59" name="Shape 2059"/>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0" name="Shape 2060"/>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1" name="Shape 2061"/>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2" name="Shape 2062"/>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3" name="Shape 2063"/>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4" name="Shape 2064"/>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5" name="Shape 2065"/>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6" name="Shape 2066"/>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67" name="Shape 2067"/>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068" name="Shape 2068"/>
          <p:cNvGrpSpPr/>
          <p:nvPr/>
        </p:nvGrpSpPr>
        <p:grpSpPr>
          <a:xfrm rot="10800000">
            <a:off x="7682451" y="28707"/>
            <a:ext cx="1140783" cy="5086302"/>
            <a:chOff x="5608825" y="238125"/>
            <a:chExt cx="1174975" cy="5238750"/>
          </a:xfrm>
        </p:grpSpPr>
        <p:sp>
          <p:nvSpPr>
            <p:cNvPr id="2069" name="Shape 2069"/>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0" name="Shape 2070"/>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1" name="Shape 2071"/>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2" name="Shape 2072"/>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3" name="Shape 2073"/>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4" name="Shape 2074"/>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5" name="Shape 2075"/>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6" name="Shape 2076"/>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7" name="Shape 2077"/>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8" name="Shape 2078"/>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79" name="Shape 2079"/>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0" name="Shape 2080"/>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1" name="Shape 2081"/>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2" name="Shape 2082"/>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3" name="Shape 2083"/>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4" name="Shape 2084"/>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5" name="Shape 2085"/>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6" name="Shape 2086"/>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7" name="Shape 2087"/>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8" name="Shape 2088"/>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9" name="Shape 2089"/>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0" name="Shape 2090"/>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1" name="Shape 2091"/>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2" name="Shape 2092"/>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3" name="Shape 2093"/>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4" name="Shape 2094"/>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5" name="Shape 2095"/>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6" name="Shape 2096"/>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7" name="Shape 2097"/>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8" name="Shape 2098"/>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99" name="Shape 2099"/>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0" name="Shape 2100"/>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1" name="Shape 2101"/>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2" name="Shape 2102"/>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3" name="Shape 2103"/>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4" name="Shape 2104"/>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5" name="Shape 2105"/>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6" name="Shape 2106"/>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7" name="Shape 2107"/>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8" name="Shape 2108"/>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09" name="Shape 2109"/>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0" name="Shape 2110"/>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1" name="Shape 2111"/>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2" name="Shape 2112"/>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3" name="Shape 2113"/>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4" name="Shape 2114"/>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5" name="Shape 2115"/>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6" name="Shape 2116"/>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7" name="Shape 2117"/>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18" name="Shape 2118"/>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119" name="Shape 211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2120"/>
        <p:cNvGrpSpPr/>
        <p:nvPr/>
      </p:nvGrpSpPr>
      <p:grpSpPr>
        <a:xfrm>
          <a:off x="0" y="0"/>
          <a:ext cx="0" cy="0"/>
          <a:chOff x="0" y="0"/>
          <a:chExt cx="0" cy="0"/>
        </a:xfrm>
      </p:grpSpPr>
      <p:sp>
        <p:nvSpPr>
          <p:cNvPr id="2121" name="Shape 2121"/>
          <p:cNvSpPr txBox="1">
            <a:spLocks noGrp="1"/>
          </p:cNvSpPr>
          <p:nvPr>
            <p:ph type="title"/>
          </p:nvPr>
        </p:nvSpPr>
        <p:spPr>
          <a:xfrm>
            <a:off x="718300" y="739375"/>
            <a:ext cx="6761100" cy="857400"/>
          </a:xfrm>
          <a:prstGeom prst="rect">
            <a:avLst/>
          </a:prstGeom>
        </p:spPr>
        <p:txBody>
          <a:bodyPr spcFirstLastPara="1" wrap="square" lIns="91425" tIns="91425" rIns="91425" bIns="91425" anchor="b" anchorCtr="0"/>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122" name="Shape 2122"/>
          <p:cNvSpPr txBox="1">
            <a:spLocks noGrp="1"/>
          </p:cNvSpPr>
          <p:nvPr>
            <p:ph type="body" idx="1"/>
          </p:nvPr>
        </p:nvSpPr>
        <p:spPr>
          <a:xfrm>
            <a:off x="718300" y="1755475"/>
            <a:ext cx="2179200" cy="30942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2123" name="Shape 2123"/>
          <p:cNvSpPr txBox="1">
            <a:spLocks noGrp="1"/>
          </p:cNvSpPr>
          <p:nvPr>
            <p:ph type="body" idx="2"/>
          </p:nvPr>
        </p:nvSpPr>
        <p:spPr>
          <a:xfrm>
            <a:off x="3009263" y="1755475"/>
            <a:ext cx="2179200" cy="30942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2124" name="Shape 2124"/>
          <p:cNvSpPr txBox="1">
            <a:spLocks noGrp="1"/>
          </p:cNvSpPr>
          <p:nvPr>
            <p:ph type="body" idx="3"/>
          </p:nvPr>
        </p:nvSpPr>
        <p:spPr>
          <a:xfrm>
            <a:off x="5300226" y="1755475"/>
            <a:ext cx="2179200" cy="30942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grpSp>
        <p:nvGrpSpPr>
          <p:cNvPr id="2125" name="Shape 2125"/>
          <p:cNvGrpSpPr/>
          <p:nvPr/>
        </p:nvGrpSpPr>
        <p:grpSpPr>
          <a:xfrm rot="10800000">
            <a:off x="8851487" y="28707"/>
            <a:ext cx="264012" cy="5086302"/>
            <a:chOff x="5307800" y="238125"/>
            <a:chExt cx="271925" cy="5238750"/>
          </a:xfrm>
        </p:grpSpPr>
        <p:sp>
          <p:nvSpPr>
            <p:cNvPr id="2126" name="Shape 2126"/>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27" name="Shape 2127"/>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28" name="Shape 2128"/>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29" name="Shape 2129"/>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0" name="Shape 2130"/>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1" name="Shape 2131"/>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2" name="Shape 2132"/>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3" name="Shape 2133"/>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4" name="Shape 2134"/>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5" name="Shape 2135"/>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6" name="Shape 2136"/>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7" name="Shape 2137"/>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8" name="Shape 2138"/>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39" name="Shape 2139"/>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0" name="Shape 2140"/>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1" name="Shape 2141"/>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2" name="Shape 2142"/>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3" name="Shape 2143"/>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4" name="Shape 2144"/>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5" name="Shape 2145"/>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6" name="Shape 2146"/>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7" name="Shape 2147"/>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8" name="Shape 2148"/>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9" name="Shape 2149"/>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0" name="Shape 2150"/>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1" name="Shape 2151"/>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2" name="Shape 2152"/>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3" name="Shape 2153"/>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4" name="Shape 2154"/>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5" name="Shape 2155"/>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6" name="Shape 2156"/>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7" name="Shape 2157"/>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8" name="Shape 2158"/>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59" name="Shape 2159"/>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0" name="Shape 2160"/>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1" name="Shape 2161"/>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2" name="Shape 2162"/>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3" name="Shape 2163"/>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4" name="Shape 2164"/>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5" name="Shape 2165"/>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6" name="Shape 2166"/>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7" name="Shape 2167"/>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8" name="Shape 2168"/>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69" name="Shape 2169"/>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0" name="Shape 2170"/>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1" name="Shape 2171"/>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2" name="Shape 2172"/>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3" name="Shape 2173"/>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4" name="Shape 2174"/>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5" name="Shape 2175"/>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6" name="Shape 2176"/>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7" name="Shape 2177"/>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8" name="Shape 2178"/>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79" name="Shape 2179"/>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0" name="Shape 2180"/>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1" name="Shape 2181"/>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2" name="Shape 2182"/>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183" name="Shape 2183"/>
          <p:cNvGrpSpPr/>
          <p:nvPr/>
        </p:nvGrpSpPr>
        <p:grpSpPr>
          <a:xfrm rot="10800000">
            <a:off x="7828571" y="28707"/>
            <a:ext cx="1140783" cy="5086302"/>
            <a:chOff x="5458325" y="238125"/>
            <a:chExt cx="1174975" cy="5238750"/>
          </a:xfrm>
        </p:grpSpPr>
        <p:sp>
          <p:nvSpPr>
            <p:cNvPr id="2184" name="Shape 2184"/>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5" name="Shape 2185"/>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6" name="Shape 2186"/>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7" name="Shape 2187"/>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8" name="Shape 2188"/>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89" name="Shape 2189"/>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0" name="Shape 2190"/>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1" name="Shape 2191"/>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2" name="Shape 2192"/>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3" name="Shape 2193"/>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4" name="Shape 2194"/>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5" name="Shape 2195"/>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6" name="Shape 2196"/>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7" name="Shape 2197"/>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8" name="Shape 2198"/>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99" name="Shape 2199"/>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0" name="Shape 2200"/>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1" name="Shape 2201"/>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2" name="Shape 2202"/>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3" name="Shape 2203"/>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4" name="Shape 2204"/>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5" name="Shape 2205"/>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6" name="Shape 2206"/>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7" name="Shape 2207"/>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8" name="Shape 2208"/>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09" name="Shape 2209"/>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0" name="Shape 2210"/>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1" name="Shape 2211"/>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2" name="Shape 2212"/>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3" name="Shape 2213"/>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4" name="Shape 2214"/>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5" name="Shape 2215"/>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6" name="Shape 2216"/>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7" name="Shape 2217"/>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8" name="Shape 2218"/>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19" name="Shape 2219"/>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0" name="Shape 2220"/>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1" name="Shape 2221"/>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2" name="Shape 2222"/>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3" name="Shape 2223"/>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4" name="Shape 2224"/>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5" name="Shape 2225"/>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6" name="Shape 2226"/>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7" name="Shape 2227"/>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8" name="Shape 2228"/>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29" name="Shape 2229"/>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0" name="Shape 2230"/>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1" name="Shape 2231"/>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2" name="Shape 2232"/>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3" name="Shape 2233"/>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4" name="Shape 2234"/>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5" name="Shape 2235"/>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6" name="Shape 2236"/>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7" name="Shape 2237"/>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8" name="Shape 2238"/>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39" name="Shape 2239"/>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0" name="Shape 2240"/>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1" name="Shape 2241"/>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2" name="Shape 2242"/>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3" name="Shape 2243"/>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4" name="Shape 2244"/>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5" name="Shape 2245"/>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246" name="Shape 2246"/>
          <p:cNvGrpSpPr/>
          <p:nvPr/>
        </p:nvGrpSpPr>
        <p:grpSpPr>
          <a:xfrm rot="10800000">
            <a:off x="7682451" y="28707"/>
            <a:ext cx="994639" cy="4940182"/>
            <a:chOff x="5759350" y="388625"/>
            <a:chExt cx="1024450" cy="5088250"/>
          </a:xfrm>
        </p:grpSpPr>
        <p:sp>
          <p:nvSpPr>
            <p:cNvPr id="2247" name="Shape 2247"/>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8" name="Shape 2248"/>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49" name="Shape 2249"/>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0" name="Shape 2250"/>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1" name="Shape 2251"/>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2" name="Shape 2252"/>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3" name="Shape 2253"/>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4" name="Shape 2254"/>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5" name="Shape 2255"/>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6" name="Shape 2256"/>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7" name="Shape 2257"/>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8" name="Shape 2258"/>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59" name="Shape 2259"/>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0" name="Shape 2260"/>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1" name="Shape 2261"/>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2" name="Shape 2262"/>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3" name="Shape 2263"/>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4" name="Shape 2264"/>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5" name="Shape 2265"/>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6" name="Shape 2266"/>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7" name="Shape 2267"/>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8" name="Shape 2268"/>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69" name="Shape 2269"/>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0" name="Shape 2270"/>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1" name="Shape 2271"/>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2" name="Shape 2272"/>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3" name="Shape 2273"/>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4" name="Shape 2274"/>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5" name="Shape 2275"/>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6" name="Shape 2276"/>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7" name="Shape 2277"/>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8" name="Shape 2278"/>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79" name="Shape 2279"/>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0" name="Shape 2280"/>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1" name="Shape 2281"/>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2" name="Shape 2282"/>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3" name="Shape 2283"/>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4" name="Shape 2284"/>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5" name="Shape 2285"/>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6" name="Shape 2286"/>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7" name="Shape 2287"/>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8" name="Shape 2288"/>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89" name="Shape 2289"/>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0" name="Shape 2290"/>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1" name="Shape 2291"/>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2" name="Shape 2292"/>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3" name="Shape 2293"/>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4" name="Shape 2294"/>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5" name="Shape 2295"/>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6" name="Shape 2296"/>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7" name="Shape 2297"/>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8" name="Shape 2298"/>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99" name="Shape 2299"/>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0" name="Shape 2300"/>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1" name="Shape 2301"/>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2" name="Shape 2302"/>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3" name="Shape 2303"/>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4" name="Shape 2304"/>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5" name="Shape 2305"/>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6" name="Shape 2306"/>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7" name="Shape 2307"/>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8" name="Shape 2308"/>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09" name="Shape 2309"/>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0" name="Shape 2310"/>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1" name="Shape 2311"/>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2" name="Shape 2312"/>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3" name="Shape 2313"/>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4" name="Shape 2314"/>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5" name="Shape 2315"/>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6" name="Shape 2316"/>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7" name="Shape 2317"/>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8" name="Shape 2318"/>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19" name="Shape 2319"/>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0" name="Shape 2320"/>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1" name="Shape 2321"/>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2" name="Shape 2322"/>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3" name="Shape 2323"/>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4" name="Shape 2324"/>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5" name="Shape 2325"/>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6" name="Shape 2326"/>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7" name="Shape 2327"/>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8" name="Shape 2328"/>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29" name="Shape 2329"/>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0" name="Shape 2330"/>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1" name="Shape 2331"/>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2" name="Shape 2332"/>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3" name="Shape 2333"/>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4" name="Shape 2334"/>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5" name="Shape 2335"/>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6" name="Shape 2336"/>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7" name="Shape 2337"/>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8" name="Shape 2338"/>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39" name="Shape 2339"/>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0" name="Shape 2340"/>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1" name="Shape 2341"/>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2" name="Shape 2342"/>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3" name="Shape 2343"/>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4" name="Shape 2344"/>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5" name="Shape 2345"/>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6" name="Shape 2346"/>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7" name="Shape 2347"/>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348" name="Shape 2348"/>
          <p:cNvGrpSpPr/>
          <p:nvPr/>
        </p:nvGrpSpPr>
        <p:grpSpPr>
          <a:xfrm rot="10800000">
            <a:off x="7682451" y="28707"/>
            <a:ext cx="1140783" cy="5086302"/>
            <a:chOff x="5608825" y="238125"/>
            <a:chExt cx="1174975" cy="5238750"/>
          </a:xfrm>
        </p:grpSpPr>
        <p:sp>
          <p:nvSpPr>
            <p:cNvPr id="2349" name="Shape 2349"/>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0" name="Shape 2350"/>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1" name="Shape 2351"/>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2" name="Shape 2352"/>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3" name="Shape 2353"/>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4" name="Shape 2354"/>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5" name="Shape 2355"/>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6" name="Shape 2356"/>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7" name="Shape 2357"/>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8" name="Shape 2358"/>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59" name="Shape 2359"/>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0" name="Shape 2360"/>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1" name="Shape 2361"/>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2" name="Shape 2362"/>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3" name="Shape 2363"/>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4" name="Shape 2364"/>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5" name="Shape 2365"/>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6" name="Shape 2366"/>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7" name="Shape 2367"/>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8" name="Shape 2368"/>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69" name="Shape 2369"/>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0" name="Shape 2370"/>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1" name="Shape 2371"/>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2" name="Shape 2372"/>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3" name="Shape 2373"/>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4" name="Shape 2374"/>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5" name="Shape 2375"/>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6" name="Shape 2376"/>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7" name="Shape 2377"/>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8" name="Shape 2378"/>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79" name="Shape 2379"/>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0" name="Shape 2380"/>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1" name="Shape 2381"/>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2" name="Shape 2382"/>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3" name="Shape 2383"/>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4" name="Shape 2384"/>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5" name="Shape 2385"/>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6" name="Shape 2386"/>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7" name="Shape 2387"/>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8" name="Shape 2388"/>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89" name="Shape 2389"/>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0" name="Shape 2390"/>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1" name="Shape 2391"/>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2" name="Shape 2392"/>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3" name="Shape 2393"/>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4" name="Shape 2394"/>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5" name="Shape 2395"/>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6" name="Shape 2396"/>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7" name="Shape 2397"/>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98" name="Shape 2398"/>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399" name="Shape 239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954"/>
        <p:cNvGrpSpPr/>
        <p:nvPr/>
      </p:nvGrpSpPr>
      <p:grpSpPr>
        <a:xfrm>
          <a:off x="0" y="0"/>
          <a:ext cx="0" cy="0"/>
          <a:chOff x="0" y="0"/>
          <a:chExt cx="0" cy="0"/>
        </a:xfrm>
      </p:grpSpPr>
      <p:grpSp>
        <p:nvGrpSpPr>
          <p:cNvPr id="2955" name="Shape 2955"/>
          <p:cNvGrpSpPr/>
          <p:nvPr/>
        </p:nvGrpSpPr>
        <p:grpSpPr>
          <a:xfrm rot="10800000">
            <a:off x="8851487" y="28707"/>
            <a:ext cx="264012" cy="5086302"/>
            <a:chOff x="5307800" y="238125"/>
            <a:chExt cx="271925" cy="5238750"/>
          </a:xfrm>
        </p:grpSpPr>
        <p:sp>
          <p:nvSpPr>
            <p:cNvPr id="2956" name="Shape 2956"/>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57" name="Shape 2957"/>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58" name="Shape 2958"/>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59" name="Shape 2959"/>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0" name="Shape 2960"/>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1" name="Shape 2961"/>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2" name="Shape 2962"/>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3" name="Shape 2963"/>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4" name="Shape 2964"/>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5" name="Shape 2965"/>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6" name="Shape 2966"/>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7" name="Shape 2967"/>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8" name="Shape 2968"/>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9" name="Shape 2969"/>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0" name="Shape 2970"/>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1" name="Shape 2971"/>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2" name="Shape 2972"/>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3" name="Shape 2973"/>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4" name="Shape 2974"/>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5" name="Shape 2975"/>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6" name="Shape 2976"/>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7" name="Shape 2977"/>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8" name="Shape 2978"/>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9" name="Shape 2979"/>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0" name="Shape 2980"/>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1" name="Shape 2981"/>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2" name="Shape 2982"/>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3" name="Shape 2983"/>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4" name="Shape 2984"/>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5" name="Shape 2985"/>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6" name="Shape 2986"/>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7" name="Shape 2987"/>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8" name="Shape 2988"/>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9" name="Shape 2989"/>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0" name="Shape 2990"/>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1" name="Shape 2991"/>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2" name="Shape 2992"/>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3" name="Shape 2993"/>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4" name="Shape 2994"/>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5" name="Shape 2995"/>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6" name="Shape 2996"/>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7" name="Shape 2997"/>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8" name="Shape 2998"/>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9" name="Shape 2999"/>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0" name="Shape 3000"/>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1" name="Shape 3001"/>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2" name="Shape 3002"/>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3" name="Shape 3003"/>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4" name="Shape 3004"/>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5" name="Shape 3005"/>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6" name="Shape 3006"/>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7" name="Shape 3007"/>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8" name="Shape 3008"/>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09" name="Shape 3009"/>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0" name="Shape 3010"/>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1" name="Shape 3011"/>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2" name="Shape 3012"/>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13" name="Shape 3013"/>
          <p:cNvGrpSpPr/>
          <p:nvPr/>
        </p:nvGrpSpPr>
        <p:grpSpPr>
          <a:xfrm rot="10800000">
            <a:off x="7828571" y="28707"/>
            <a:ext cx="1140783" cy="5086302"/>
            <a:chOff x="5458325" y="238125"/>
            <a:chExt cx="1174975" cy="5238750"/>
          </a:xfrm>
        </p:grpSpPr>
        <p:sp>
          <p:nvSpPr>
            <p:cNvPr id="3014" name="Shape 3014"/>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5" name="Shape 3015"/>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6" name="Shape 3016"/>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7" name="Shape 3017"/>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8" name="Shape 3018"/>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19" name="Shape 3019"/>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0" name="Shape 3020"/>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1" name="Shape 3021"/>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2" name="Shape 3022"/>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3" name="Shape 3023"/>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4" name="Shape 3024"/>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5" name="Shape 3025"/>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6" name="Shape 3026"/>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7" name="Shape 3027"/>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8" name="Shape 3028"/>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29" name="Shape 3029"/>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0" name="Shape 3030"/>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1" name="Shape 3031"/>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2" name="Shape 3032"/>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3" name="Shape 3033"/>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4" name="Shape 3034"/>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5" name="Shape 3035"/>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6" name="Shape 3036"/>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7" name="Shape 3037"/>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8" name="Shape 3038"/>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39" name="Shape 3039"/>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0" name="Shape 3040"/>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1" name="Shape 3041"/>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2" name="Shape 3042"/>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3" name="Shape 3043"/>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4" name="Shape 3044"/>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5" name="Shape 3045"/>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6" name="Shape 3046"/>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7" name="Shape 3047"/>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8" name="Shape 3048"/>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49" name="Shape 3049"/>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0" name="Shape 3050"/>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1" name="Shape 3051"/>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2" name="Shape 3052"/>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3" name="Shape 3053"/>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4" name="Shape 3054"/>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5" name="Shape 3055"/>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6" name="Shape 3056"/>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7" name="Shape 3057"/>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8" name="Shape 3058"/>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59" name="Shape 3059"/>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0" name="Shape 3060"/>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1" name="Shape 3061"/>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2" name="Shape 3062"/>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3" name="Shape 3063"/>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4" name="Shape 3064"/>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5" name="Shape 3065"/>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6" name="Shape 3066"/>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7" name="Shape 3067"/>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8" name="Shape 3068"/>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9" name="Shape 3069"/>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0" name="Shape 3070"/>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1" name="Shape 3071"/>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2" name="Shape 3072"/>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3" name="Shape 3073"/>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4" name="Shape 3074"/>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5" name="Shape 3075"/>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076" name="Shape 3076"/>
          <p:cNvGrpSpPr/>
          <p:nvPr/>
        </p:nvGrpSpPr>
        <p:grpSpPr>
          <a:xfrm rot="10800000">
            <a:off x="7682451" y="28707"/>
            <a:ext cx="994639" cy="4940182"/>
            <a:chOff x="5759350" y="388625"/>
            <a:chExt cx="1024450" cy="5088250"/>
          </a:xfrm>
        </p:grpSpPr>
        <p:sp>
          <p:nvSpPr>
            <p:cNvPr id="3077" name="Shape 3077"/>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8" name="Shape 3078"/>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9" name="Shape 3079"/>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0" name="Shape 3080"/>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1" name="Shape 3081"/>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2" name="Shape 3082"/>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3" name="Shape 3083"/>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4" name="Shape 3084"/>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5" name="Shape 3085"/>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6" name="Shape 3086"/>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7" name="Shape 3087"/>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8" name="Shape 3088"/>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9" name="Shape 3089"/>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0" name="Shape 3090"/>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1" name="Shape 3091"/>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2" name="Shape 3092"/>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3" name="Shape 3093"/>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4" name="Shape 3094"/>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5" name="Shape 3095"/>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6" name="Shape 3096"/>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7" name="Shape 3097"/>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8" name="Shape 3098"/>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9" name="Shape 3099"/>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0" name="Shape 3100"/>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1" name="Shape 3101"/>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2" name="Shape 3102"/>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3" name="Shape 3103"/>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4" name="Shape 3104"/>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5" name="Shape 3105"/>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6" name="Shape 3106"/>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7" name="Shape 3107"/>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8" name="Shape 3108"/>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9" name="Shape 3109"/>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0" name="Shape 3110"/>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1" name="Shape 3111"/>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2" name="Shape 3112"/>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3" name="Shape 3113"/>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4" name="Shape 3114"/>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5" name="Shape 3115"/>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6" name="Shape 3116"/>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7" name="Shape 3117"/>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8" name="Shape 3118"/>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9" name="Shape 3119"/>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0" name="Shape 3120"/>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1" name="Shape 3121"/>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2" name="Shape 3122"/>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3" name="Shape 3123"/>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4" name="Shape 3124"/>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5" name="Shape 3125"/>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6" name="Shape 3126"/>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7" name="Shape 3127"/>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8" name="Shape 3128"/>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9" name="Shape 3129"/>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0" name="Shape 3130"/>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1" name="Shape 3131"/>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2" name="Shape 3132"/>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3" name="Shape 3133"/>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4" name="Shape 3134"/>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5" name="Shape 3135"/>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6" name="Shape 3136"/>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7" name="Shape 3137"/>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8" name="Shape 3138"/>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9" name="Shape 3139"/>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0" name="Shape 3140"/>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1" name="Shape 3141"/>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2" name="Shape 3142"/>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3" name="Shape 3143"/>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4" name="Shape 3144"/>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5" name="Shape 3145"/>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6" name="Shape 3146"/>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7" name="Shape 3147"/>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8" name="Shape 3148"/>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9" name="Shape 3149"/>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0" name="Shape 3150"/>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1" name="Shape 3151"/>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2" name="Shape 3152"/>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3" name="Shape 3153"/>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4" name="Shape 3154"/>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5" name="Shape 3155"/>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6" name="Shape 3156"/>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7" name="Shape 3157"/>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8" name="Shape 3158"/>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9" name="Shape 3159"/>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0" name="Shape 3160"/>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1" name="Shape 3161"/>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2" name="Shape 3162"/>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3" name="Shape 3163"/>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4" name="Shape 3164"/>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5" name="Shape 3165"/>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6" name="Shape 3166"/>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7" name="Shape 3167"/>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8" name="Shape 3168"/>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9" name="Shape 3169"/>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0" name="Shape 3170"/>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1" name="Shape 3171"/>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2" name="Shape 3172"/>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3" name="Shape 3173"/>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4" name="Shape 3174"/>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5" name="Shape 3175"/>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6" name="Shape 3176"/>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7" name="Shape 3177"/>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178" name="Shape 3178"/>
          <p:cNvGrpSpPr/>
          <p:nvPr/>
        </p:nvGrpSpPr>
        <p:grpSpPr>
          <a:xfrm rot="10800000">
            <a:off x="7682451" y="28707"/>
            <a:ext cx="1140783" cy="5086302"/>
            <a:chOff x="5608825" y="238125"/>
            <a:chExt cx="1174975" cy="5238750"/>
          </a:xfrm>
        </p:grpSpPr>
        <p:sp>
          <p:nvSpPr>
            <p:cNvPr id="3179" name="Shape 3179"/>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0" name="Shape 3180"/>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1" name="Shape 3181"/>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2" name="Shape 3182"/>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3" name="Shape 3183"/>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4" name="Shape 3184"/>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5" name="Shape 3185"/>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6" name="Shape 3186"/>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7" name="Shape 3187"/>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8" name="Shape 3188"/>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9" name="Shape 3189"/>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0" name="Shape 3190"/>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1" name="Shape 3191"/>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2" name="Shape 3192"/>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3" name="Shape 3193"/>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4" name="Shape 3194"/>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5" name="Shape 3195"/>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6" name="Shape 3196"/>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7" name="Shape 3197"/>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8" name="Shape 3198"/>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9" name="Shape 3199"/>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0" name="Shape 3200"/>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1" name="Shape 3201"/>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2" name="Shape 3202"/>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3" name="Shape 3203"/>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4" name="Shape 3204"/>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5" name="Shape 3205"/>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6" name="Shape 3206"/>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7" name="Shape 3207"/>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8" name="Shape 3208"/>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9" name="Shape 3209"/>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0" name="Shape 3210"/>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1" name="Shape 3211"/>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2" name="Shape 3212"/>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3" name="Shape 3213"/>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4" name="Shape 3214"/>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5" name="Shape 3215"/>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6" name="Shape 3216"/>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7" name="Shape 3217"/>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8" name="Shape 3218"/>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9" name="Shape 3219"/>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0" name="Shape 3220"/>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1" name="Shape 3221"/>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2" name="Shape 3222"/>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3" name="Shape 3223"/>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4" name="Shape 3224"/>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5" name="Shape 3225"/>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6" name="Shape 3226"/>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7" name="Shape 3227"/>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8" name="Shape 3228"/>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229" name="Shape 322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dark">
  <p:cSld name="BLANK_1">
    <p:bg>
      <p:bgPr>
        <a:solidFill>
          <a:srgbClr val="003B55"/>
        </a:solidFill>
        <a:effectLst/>
      </p:bgPr>
    </p:bg>
    <p:spTree>
      <p:nvGrpSpPr>
        <p:cNvPr id="1" name="Shape 3230"/>
        <p:cNvGrpSpPr/>
        <p:nvPr/>
      </p:nvGrpSpPr>
      <p:grpSpPr>
        <a:xfrm>
          <a:off x="0" y="0"/>
          <a:ext cx="0" cy="0"/>
          <a:chOff x="0" y="0"/>
          <a:chExt cx="0" cy="0"/>
        </a:xfrm>
      </p:grpSpPr>
      <p:grpSp>
        <p:nvGrpSpPr>
          <p:cNvPr id="3231" name="Shape 3231"/>
          <p:cNvGrpSpPr/>
          <p:nvPr/>
        </p:nvGrpSpPr>
        <p:grpSpPr>
          <a:xfrm rot="10800000">
            <a:off x="8851487" y="28707"/>
            <a:ext cx="264012" cy="5086302"/>
            <a:chOff x="5307800" y="238125"/>
            <a:chExt cx="271925" cy="5238750"/>
          </a:xfrm>
        </p:grpSpPr>
        <p:sp>
          <p:nvSpPr>
            <p:cNvPr id="3232" name="Shape 3232"/>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3" name="Shape 3233"/>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4" name="Shape 3234"/>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5" name="Shape 3235"/>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6" name="Shape 3236"/>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7" name="Shape 3237"/>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8" name="Shape 3238"/>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9" name="Shape 3239"/>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0" name="Shape 3240"/>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1" name="Shape 3241"/>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2" name="Shape 3242"/>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3" name="Shape 3243"/>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4" name="Shape 3244"/>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5" name="Shape 3245"/>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6" name="Shape 3246"/>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7" name="Shape 3247"/>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8" name="Shape 3248"/>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9" name="Shape 3249"/>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0" name="Shape 3250"/>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1" name="Shape 3251"/>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2" name="Shape 3252"/>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3" name="Shape 3253"/>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4" name="Shape 3254"/>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5" name="Shape 3255"/>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6" name="Shape 3256"/>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7" name="Shape 3257"/>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8" name="Shape 3258"/>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9" name="Shape 3259"/>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0" name="Shape 3260"/>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1" name="Shape 3261"/>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2" name="Shape 3262"/>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3" name="Shape 3263"/>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4" name="Shape 3264"/>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5" name="Shape 3265"/>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6" name="Shape 3266"/>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7" name="Shape 3267"/>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8" name="Shape 3268"/>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9" name="Shape 3269"/>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0" name="Shape 3270"/>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1" name="Shape 3271"/>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2" name="Shape 3272"/>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3" name="Shape 3273"/>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4" name="Shape 3274"/>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5" name="Shape 3275"/>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6" name="Shape 3276"/>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7" name="Shape 3277"/>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8" name="Shape 3278"/>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9" name="Shape 3279"/>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0" name="Shape 3280"/>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1" name="Shape 3281"/>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2" name="Shape 3282"/>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3" name="Shape 3283"/>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4" name="Shape 3284"/>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5" name="Shape 3285"/>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6" name="Shape 3286"/>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7" name="Shape 3287"/>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88" name="Shape 3288"/>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289" name="Shape 3289"/>
          <p:cNvGrpSpPr/>
          <p:nvPr/>
        </p:nvGrpSpPr>
        <p:grpSpPr>
          <a:xfrm rot="10800000">
            <a:off x="7828571" y="28707"/>
            <a:ext cx="1140783" cy="5086302"/>
            <a:chOff x="5458325" y="238125"/>
            <a:chExt cx="1174975" cy="5238750"/>
          </a:xfrm>
        </p:grpSpPr>
        <p:sp>
          <p:nvSpPr>
            <p:cNvPr id="3290" name="Shape 3290"/>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1" name="Shape 3291"/>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2" name="Shape 3292"/>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3" name="Shape 3293"/>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4" name="Shape 3294"/>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5" name="Shape 3295"/>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6" name="Shape 3296"/>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7" name="Shape 3297"/>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8" name="Shape 3298"/>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99" name="Shape 3299"/>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0" name="Shape 3300"/>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1" name="Shape 3301"/>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2" name="Shape 3302"/>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3" name="Shape 3303"/>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4" name="Shape 3304"/>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5" name="Shape 3305"/>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6" name="Shape 3306"/>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7" name="Shape 3307"/>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8" name="Shape 3308"/>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9" name="Shape 3309"/>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0" name="Shape 3310"/>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1" name="Shape 3311"/>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2" name="Shape 3312"/>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3" name="Shape 3313"/>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4" name="Shape 3314"/>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5" name="Shape 3315"/>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6" name="Shape 3316"/>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7" name="Shape 3317"/>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8" name="Shape 3318"/>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9" name="Shape 3319"/>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0" name="Shape 3320"/>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1" name="Shape 3321"/>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2" name="Shape 3322"/>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3" name="Shape 3323"/>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4" name="Shape 3324"/>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5" name="Shape 3325"/>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6" name="Shape 3326"/>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7" name="Shape 3327"/>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8" name="Shape 3328"/>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9" name="Shape 3329"/>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0" name="Shape 3330"/>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1" name="Shape 3331"/>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2" name="Shape 3332"/>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3" name="Shape 3333"/>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4" name="Shape 3334"/>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5" name="Shape 3335"/>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6" name="Shape 3336"/>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7" name="Shape 3337"/>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8" name="Shape 3338"/>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9" name="Shape 3339"/>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0" name="Shape 3340"/>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1" name="Shape 3341"/>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2" name="Shape 3342"/>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3" name="Shape 3343"/>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4" name="Shape 3344"/>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5" name="Shape 3345"/>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6" name="Shape 3346"/>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7" name="Shape 3347"/>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8" name="Shape 3348"/>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9" name="Shape 3349"/>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0" name="Shape 3350"/>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1" name="Shape 3351"/>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352" name="Shape 3352"/>
          <p:cNvGrpSpPr/>
          <p:nvPr/>
        </p:nvGrpSpPr>
        <p:grpSpPr>
          <a:xfrm rot="10800000">
            <a:off x="7682451" y="28707"/>
            <a:ext cx="994639" cy="4940182"/>
            <a:chOff x="5759350" y="388625"/>
            <a:chExt cx="1024450" cy="5088250"/>
          </a:xfrm>
        </p:grpSpPr>
        <p:sp>
          <p:nvSpPr>
            <p:cNvPr id="3353" name="Shape 3353"/>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4" name="Shape 3354"/>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5" name="Shape 3355"/>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6" name="Shape 3356"/>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7" name="Shape 3357"/>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8" name="Shape 3358"/>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9" name="Shape 3359"/>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0" name="Shape 3360"/>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1" name="Shape 3361"/>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2" name="Shape 3362"/>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3" name="Shape 3363"/>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4" name="Shape 3364"/>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5" name="Shape 3365"/>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6" name="Shape 3366"/>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7" name="Shape 3367"/>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8" name="Shape 3368"/>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9" name="Shape 3369"/>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0" name="Shape 3370"/>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1" name="Shape 3371"/>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2" name="Shape 3372"/>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3" name="Shape 3373"/>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4" name="Shape 3374"/>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5" name="Shape 3375"/>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6" name="Shape 3376"/>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7" name="Shape 3377"/>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8" name="Shape 3378"/>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9" name="Shape 3379"/>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0" name="Shape 3380"/>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1" name="Shape 3381"/>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2" name="Shape 3382"/>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3" name="Shape 3383"/>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4" name="Shape 3384"/>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5" name="Shape 3385"/>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6" name="Shape 3386"/>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7" name="Shape 3387"/>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8" name="Shape 3388"/>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9" name="Shape 3389"/>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0" name="Shape 3390"/>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1" name="Shape 3391"/>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2" name="Shape 3392"/>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3" name="Shape 3393"/>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4" name="Shape 3394"/>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5" name="Shape 3395"/>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6" name="Shape 3396"/>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7" name="Shape 3397"/>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8" name="Shape 3398"/>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9" name="Shape 3399"/>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0" name="Shape 3400"/>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1" name="Shape 3401"/>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2" name="Shape 3402"/>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3" name="Shape 3403"/>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4" name="Shape 3404"/>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5" name="Shape 3405"/>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6" name="Shape 3406"/>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7" name="Shape 3407"/>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8" name="Shape 3408"/>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9" name="Shape 3409"/>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0" name="Shape 3410"/>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1" name="Shape 3411"/>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2" name="Shape 3412"/>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3" name="Shape 3413"/>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4" name="Shape 3414"/>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5" name="Shape 3415"/>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6" name="Shape 3416"/>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7" name="Shape 3417"/>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8" name="Shape 3418"/>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19" name="Shape 3419"/>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0" name="Shape 3420"/>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1" name="Shape 3421"/>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2" name="Shape 3422"/>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3" name="Shape 3423"/>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4" name="Shape 3424"/>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5" name="Shape 3425"/>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6" name="Shape 3426"/>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7" name="Shape 3427"/>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8" name="Shape 3428"/>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29" name="Shape 3429"/>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0" name="Shape 3430"/>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1" name="Shape 3431"/>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2" name="Shape 3432"/>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3" name="Shape 3433"/>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4" name="Shape 3434"/>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5" name="Shape 3435"/>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6" name="Shape 3436"/>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7" name="Shape 3437"/>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8" name="Shape 3438"/>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39" name="Shape 3439"/>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0" name="Shape 3440"/>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1" name="Shape 3441"/>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2" name="Shape 3442"/>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3" name="Shape 3443"/>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4" name="Shape 3444"/>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5" name="Shape 3445"/>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6" name="Shape 3446"/>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7" name="Shape 3447"/>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8" name="Shape 3448"/>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49" name="Shape 3449"/>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0" name="Shape 3450"/>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1" name="Shape 3451"/>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2" name="Shape 3452"/>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3" name="Shape 3453"/>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454" name="Shape 3454"/>
          <p:cNvGrpSpPr/>
          <p:nvPr/>
        </p:nvGrpSpPr>
        <p:grpSpPr>
          <a:xfrm rot="10800000">
            <a:off x="7682451" y="28707"/>
            <a:ext cx="1140783" cy="5086302"/>
            <a:chOff x="5608825" y="238125"/>
            <a:chExt cx="1174975" cy="5238750"/>
          </a:xfrm>
        </p:grpSpPr>
        <p:sp>
          <p:nvSpPr>
            <p:cNvPr id="3455" name="Shape 3455"/>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6" name="Shape 3456"/>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7" name="Shape 3457"/>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8" name="Shape 3458"/>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59" name="Shape 3459"/>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0" name="Shape 3460"/>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1" name="Shape 3461"/>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2" name="Shape 3462"/>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3" name="Shape 3463"/>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4" name="Shape 3464"/>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5" name="Shape 3465"/>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6" name="Shape 3466"/>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7" name="Shape 3467"/>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8" name="Shape 3468"/>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69" name="Shape 3469"/>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0" name="Shape 3470"/>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1" name="Shape 3471"/>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2" name="Shape 3472"/>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3" name="Shape 3473"/>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4" name="Shape 3474"/>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5" name="Shape 3475"/>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6" name="Shape 3476"/>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7" name="Shape 3477"/>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8" name="Shape 3478"/>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79" name="Shape 3479"/>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0" name="Shape 3480"/>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1" name="Shape 3481"/>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2" name="Shape 3482"/>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3" name="Shape 3483"/>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4" name="Shape 3484"/>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5" name="Shape 3485"/>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6" name="Shape 3486"/>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7" name="Shape 3487"/>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8" name="Shape 3488"/>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89" name="Shape 3489"/>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0" name="Shape 3490"/>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1" name="Shape 3491"/>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2" name="Shape 3492"/>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3" name="Shape 3493"/>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4" name="Shape 3494"/>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5" name="Shape 3495"/>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6" name="Shape 3496"/>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7" name="Shape 3497"/>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8" name="Shape 3498"/>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99" name="Shape 3499"/>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0" name="Shape 3500"/>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1" name="Shape 3501"/>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2" name="Shape 3502"/>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3" name="Shape 3503"/>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4" name="Shape 3504"/>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505" name="Shape 3505"/>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solidFill>
                  <a:srgbClr val="80BFB7"/>
                </a:solidFill>
              </a:defRPr>
            </a:lvl1pPr>
            <a:lvl2pPr lvl="1">
              <a:spcBef>
                <a:spcPts val="0"/>
              </a:spcBef>
              <a:buNone/>
              <a:defRPr>
                <a:solidFill>
                  <a:srgbClr val="80BFB7"/>
                </a:solidFill>
              </a:defRPr>
            </a:lvl2pPr>
            <a:lvl3pPr lvl="2">
              <a:spcBef>
                <a:spcPts val="0"/>
              </a:spcBef>
              <a:buNone/>
              <a:defRPr>
                <a:solidFill>
                  <a:srgbClr val="80BFB7"/>
                </a:solidFill>
              </a:defRPr>
            </a:lvl3pPr>
            <a:lvl4pPr lvl="3">
              <a:spcBef>
                <a:spcPts val="0"/>
              </a:spcBef>
              <a:buNone/>
              <a:defRPr>
                <a:solidFill>
                  <a:srgbClr val="80BFB7"/>
                </a:solidFill>
              </a:defRPr>
            </a:lvl4pPr>
            <a:lvl5pPr lvl="4">
              <a:spcBef>
                <a:spcPts val="0"/>
              </a:spcBef>
              <a:buNone/>
              <a:defRPr>
                <a:solidFill>
                  <a:srgbClr val="80BFB7"/>
                </a:solidFill>
              </a:defRPr>
            </a:lvl5pPr>
            <a:lvl6pPr lvl="5">
              <a:spcBef>
                <a:spcPts val="0"/>
              </a:spcBef>
              <a:buNone/>
              <a:defRPr>
                <a:solidFill>
                  <a:srgbClr val="80BFB7"/>
                </a:solidFill>
              </a:defRPr>
            </a:lvl6pPr>
            <a:lvl7pPr lvl="6">
              <a:spcBef>
                <a:spcPts val="0"/>
              </a:spcBef>
              <a:buNone/>
              <a:defRPr>
                <a:solidFill>
                  <a:srgbClr val="80BFB7"/>
                </a:solidFill>
              </a:defRPr>
            </a:lvl7pPr>
            <a:lvl8pPr lvl="7">
              <a:spcBef>
                <a:spcPts val="0"/>
              </a:spcBef>
              <a:buNone/>
              <a:defRPr>
                <a:solidFill>
                  <a:srgbClr val="80BFB7"/>
                </a:solidFill>
              </a:defRPr>
            </a:lvl8pPr>
            <a:lvl9pPr lvl="8">
              <a:spcBef>
                <a:spcPts val="0"/>
              </a:spcBef>
              <a:buNone/>
              <a:defRPr>
                <a:solidFill>
                  <a:srgbClr val="80BFB7"/>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background">
  <p:cSld name="BLANK_1_1">
    <p:bg>
      <p:bgPr>
        <a:solidFill>
          <a:srgbClr val="1D1D1B"/>
        </a:solidFill>
        <a:effectLst/>
      </p:bgPr>
    </p:bg>
    <p:spTree>
      <p:nvGrpSpPr>
        <p:cNvPr id="1" name="Shape 3506"/>
        <p:cNvGrpSpPr/>
        <p:nvPr/>
      </p:nvGrpSpPr>
      <p:grpSpPr>
        <a:xfrm>
          <a:off x="0" y="0"/>
          <a:ext cx="0" cy="0"/>
          <a:chOff x="0" y="0"/>
          <a:chExt cx="0" cy="0"/>
        </a:xfrm>
      </p:grpSpPr>
      <p:grpSp>
        <p:nvGrpSpPr>
          <p:cNvPr id="3507" name="Shape 3507"/>
          <p:cNvGrpSpPr/>
          <p:nvPr/>
        </p:nvGrpSpPr>
        <p:grpSpPr>
          <a:xfrm>
            <a:off x="7828607" y="28698"/>
            <a:ext cx="1286904" cy="5086302"/>
            <a:chOff x="6367294" y="28698"/>
            <a:chExt cx="1286904" cy="5086302"/>
          </a:xfrm>
        </p:grpSpPr>
        <p:sp>
          <p:nvSpPr>
            <p:cNvPr id="3508" name="Shape 3508"/>
            <p:cNvSpPr/>
            <p:nvPr/>
          </p:nvSpPr>
          <p:spPr>
            <a:xfrm rot="10800000">
              <a:off x="7536331" y="613204"/>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09" name="Shape 3509"/>
            <p:cNvSpPr/>
            <p:nvPr/>
          </p:nvSpPr>
          <p:spPr>
            <a:xfrm rot="10800000">
              <a:off x="7244066" y="2659036"/>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0" name="Shape 3510"/>
            <p:cNvSpPr/>
            <p:nvPr/>
          </p:nvSpPr>
          <p:spPr>
            <a:xfrm rot="10800000">
              <a:off x="7244066" y="174818"/>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1" name="Shape 3511"/>
            <p:cNvSpPr/>
            <p:nvPr/>
          </p:nvSpPr>
          <p:spPr>
            <a:xfrm rot="10800000">
              <a:off x="6659535" y="4266482"/>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2" name="Shape 3512"/>
            <p:cNvSpPr/>
            <p:nvPr/>
          </p:nvSpPr>
          <p:spPr>
            <a:xfrm rot="10800000">
              <a:off x="7536331" y="4704867"/>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3" name="Shape 3513"/>
            <p:cNvSpPr/>
            <p:nvPr/>
          </p:nvSpPr>
          <p:spPr>
            <a:xfrm rot="10800000">
              <a:off x="7536331" y="455874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4" name="Shape 3514"/>
            <p:cNvSpPr/>
            <p:nvPr/>
          </p:nvSpPr>
          <p:spPr>
            <a:xfrm rot="10800000">
              <a:off x="7536331" y="4266482"/>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5" name="Shape 3515"/>
            <p:cNvSpPr/>
            <p:nvPr/>
          </p:nvSpPr>
          <p:spPr>
            <a:xfrm rot="10800000">
              <a:off x="7536331" y="397421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6" name="Shape 3516"/>
            <p:cNvSpPr/>
            <p:nvPr/>
          </p:nvSpPr>
          <p:spPr>
            <a:xfrm rot="10800000">
              <a:off x="7536331" y="3828096"/>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7" name="Shape 3517"/>
            <p:cNvSpPr/>
            <p:nvPr/>
          </p:nvSpPr>
          <p:spPr>
            <a:xfrm rot="10800000">
              <a:off x="7536331" y="3681951"/>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8" name="Shape 3518"/>
            <p:cNvSpPr/>
            <p:nvPr/>
          </p:nvSpPr>
          <p:spPr>
            <a:xfrm rot="10800000">
              <a:off x="7536331" y="3535831"/>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19" name="Shape 3519"/>
            <p:cNvSpPr/>
            <p:nvPr/>
          </p:nvSpPr>
          <p:spPr>
            <a:xfrm rot="10800000">
              <a:off x="7536331" y="3097445"/>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0" name="Shape 3520"/>
            <p:cNvSpPr/>
            <p:nvPr/>
          </p:nvSpPr>
          <p:spPr>
            <a:xfrm rot="10800000">
              <a:off x="7536331" y="2951301"/>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1" name="Shape 3521"/>
            <p:cNvSpPr/>
            <p:nvPr/>
          </p:nvSpPr>
          <p:spPr>
            <a:xfrm rot="10800000">
              <a:off x="7536331" y="2805180"/>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2" name="Shape 3522"/>
            <p:cNvSpPr/>
            <p:nvPr/>
          </p:nvSpPr>
          <p:spPr>
            <a:xfrm rot="10800000">
              <a:off x="7536331" y="2659036"/>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3" name="Shape 3523"/>
            <p:cNvSpPr/>
            <p:nvPr/>
          </p:nvSpPr>
          <p:spPr>
            <a:xfrm rot="10800000">
              <a:off x="7536331" y="2512915"/>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4" name="Shape 3524"/>
            <p:cNvSpPr/>
            <p:nvPr/>
          </p:nvSpPr>
          <p:spPr>
            <a:xfrm rot="10800000">
              <a:off x="7536331" y="2366770"/>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5" name="Shape 3525"/>
            <p:cNvSpPr/>
            <p:nvPr/>
          </p:nvSpPr>
          <p:spPr>
            <a:xfrm rot="10800000">
              <a:off x="7536331" y="222065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6" name="Shape 3526"/>
            <p:cNvSpPr/>
            <p:nvPr/>
          </p:nvSpPr>
          <p:spPr>
            <a:xfrm rot="10800000">
              <a:off x="7536331" y="2074529"/>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7" name="Shape 3527"/>
            <p:cNvSpPr/>
            <p:nvPr/>
          </p:nvSpPr>
          <p:spPr>
            <a:xfrm rot="10800000">
              <a:off x="7536331" y="1928385"/>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8" name="Shape 3528"/>
            <p:cNvSpPr/>
            <p:nvPr/>
          </p:nvSpPr>
          <p:spPr>
            <a:xfrm rot="10800000">
              <a:off x="7536331" y="1782264"/>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29" name="Shape 3529"/>
            <p:cNvSpPr/>
            <p:nvPr/>
          </p:nvSpPr>
          <p:spPr>
            <a:xfrm rot="10800000">
              <a:off x="7536331" y="1489999"/>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0" name="Shape 3530"/>
            <p:cNvSpPr/>
            <p:nvPr/>
          </p:nvSpPr>
          <p:spPr>
            <a:xfrm rot="10800000">
              <a:off x="7536331" y="1197734"/>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1" name="Shape 3531"/>
            <p:cNvSpPr/>
            <p:nvPr/>
          </p:nvSpPr>
          <p:spPr>
            <a:xfrm rot="10800000">
              <a:off x="7536331" y="105161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2" name="Shape 3532"/>
            <p:cNvSpPr/>
            <p:nvPr/>
          </p:nvSpPr>
          <p:spPr>
            <a:xfrm rot="10800000">
              <a:off x="7536331" y="905469"/>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3" name="Shape 3533"/>
            <p:cNvSpPr/>
            <p:nvPr/>
          </p:nvSpPr>
          <p:spPr>
            <a:xfrm rot="10800000">
              <a:off x="7536331" y="759348"/>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4" name="Shape 3534"/>
            <p:cNvSpPr/>
            <p:nvPr/>
          </p:nvSpPr>
          <p:spPr>
            <a:xfrm rot="10800000">
              <a:off x="7536331" y="46708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5" name="Shape 3535"/>
            <p:cNvSpPr/>
            <p:nvPr/>
          </p:nvSpPr>
          <p:spPr>
            <a:xfrm rot="10800000">
              <a:off x="7536331" y="320938"/>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6" name="Shape 3536"/>
            <p:cNvSpPr/>
            <p:nvPr/>
          </p:nvSpPr>
          <p:spPr>
            <a:xfrm rot="10800000">
              <a:off x="7536331" y="174818"/>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7" name="Shape 3537"/>
            <p:cNvSpPr/>
            <p:nvPr/>
          </p:nvSpPr>
          <p:spPr>
            <a:xfrm rot="10800000">
              <a:off x="7536331" y="28698"/>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8" name="Shape 3538"/>
            <p:cNvSpPr/>
            <p:nvPr/>
          </p:nvSpPr>
          <p:spPr>
            <a:xfrm rot="10800000">
              <a:off x="7390210" y="4851012"/>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39" name="Shape 3539"/>
            <p:cNvSpPr/>
            <p:nvPr/>
          </p:nvSpPr>
          <p:spPr>
            <a:xfrm rot="10800000">
              <a:off x="7390210" y="455874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0" name="Shape 3540"/>
            <p:cNvSpPr/>
            <p:nvPr/>
          </p:nvSpPr>
          <p:spPr>
            <a:xfrm rot="10800000">
              <a:off x="7390210" y="4412627"/>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1" name="Shape 3541"/>
            <p:cNvSpPr/>
            <p:nvPr/>
          </p:nvSpPr>
          <p:spPr>
            <a:xfrm rot="10800000">
              <a:off x="7390210" y="4266482"/>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2" name="Shape 3542"/>
            <p:cNvSpPr/>
            <p:nvPr/>
          </p:nvSpPr>
          <p:spPr>
            <a:xfrm rot="10800000">
              <a:off x="7390210" y="4120361"/>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3" name="Shape 3543"/>
            <p:cNvSpPr/>
            <p:nvPr/>
          </p:nvSpPr>
          <p:spPr>
            <a:xfrm rot="10800000">
              <a:off x="7390210" y="3828096"/>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4" name="Shape 3544"/>
            <p:cNvSpPr/>
            <p:nvPr/>
          </p:nvSpPr>
          <p:spPr>
            <a:xfrm rot="10800000">
              <a:off x="7390210" y="3535831"/>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5" name="Shape 3545"/>
            <p:cNvSpPr/>
            <p:nvPr/>
          </p:nvSpPr>
          <p:spPr>
            <a:xfrm rot="10800000">
              <a:off x="7390210" y="3389711"/>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6" name="Shape 3546"/>
            <p:cNvSpPr/>
            <p:nvPr/>
          </p:nvSpPr>
          <p:spPr>
            <a:xfrm rot="10800000">
              <a:off x="7390210" y="3243566"/>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7" name="Shape 3547"/>
            <p:cNvSpPr/>
            <p:nvPr/>
          </p:nvSpPr>
          <p:spPr>
            <a:xfrm rot="10800000">
              <a:off x="7390210" y="2951301"/>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8" name="Shape 3548"/>
            <p:cNvSpPr/>
            <p:nvPr/>
          </p:nvSpPr>
          <p:spPr>
            <a:xfrm rot="10800000">
              <a:off x="7390210" y="2805180"/>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49" name="Shape 3549"/>
            <p:cNvSpPr/>
            <p:nvPr/>
          </p:nvSpPr>
          <p:spPr>
            <a:xfrm rot="10800000">
              <a:off x="7390210" y="2659036"/>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0" name="Shape 3550"/>
            <p:cNvSpPr/>
            <p:nvPr/>
          </p:nvSpPr>
          <p:spPr>
            <a:xfrm rot="10800000">
              <a:off x="7390210" y="2512915"/>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1" name="Shape 3551"/>
            <p:cNvSpPr/>
            <p:nvPr/>
          </p:nvSpPr>
          <p:spPr>
            <a:xfrm rot="10800000">
              <a:off x="7390210" y="2366770"/>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2" name="Shape 3552"/>
            <p:cNvSpPr/>
            <p:nvPr/>
          </p:nvSpPr>
          <p:spPr>
            <a:xfrm rot="10800000">
              <a:off x="7390210" y="222065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3" name="Shape 3553"/>
            <p:cNvSpPr/>
            <p:nvPr/>
          </p:nvSpPr>
          <p:spPr>
            <a:xfrm rot="10800000">
              <a:off x="7390210" y="2074529"/>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4" name="Shape 3554"/>
            <p:cNvSpPr/>
            <p:nvPr/>
          </p:nvSpPr>
          <p:spPr>
            <a:xfrm rot="10800000">
              <a:off x="7390210" y="1782264"/>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5" name="Shape 3555"/>
            <p:cNvSpPr/>
            <p:nvPr/>
          </p:nvSpPr>
          <p:spPr>
            <a:xfrm rot="10800000">
              <a:off x="7390210" y="1489999"/>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6" name="Shape 3556"/>
            <p:cNvSpPr/>
            <p:nvPr/>
          </p:nvSpPr>
          <p:spPr>
            <a:xfrm rot="10800000">
              <a:off x="7390210" y="1343854"/>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7" name="Shape 3557"/>
            <p:cNvSpPr/>
            <p:nvPr/>
          </p:nvSpPr>
          <p:spPr>
            <a:xfrm rot="10800000">
              <a:off x="7390210" y="1197734"/>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8" name="Shape 3558"/>
            <p:cNvSpPr/>
            <p:nvPr/>
          </p:nvSpPr>
          <p:spPr>
            <a:xfrm rot="10800000">
              <a:off x="7390210" y="105161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59" name="Shape 3559"/>
            <p:cNvSpPr/>
            <p:nvPr/>
          </p:nvSpPr>
          <p:spPr>
            <a:xfrm rot="10800000">
              <a:off x="7390210" y="759348"/>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0" name="Shape 3560"/>
            <p:cNvSpPr/>
            <p:nvPr/>
          </p:nvSpPr>
          <p:spPr>
            <a:xfrm rot="10800000">
              <a:off x="7390210" y="613204"/>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1" name="Shape 3561"/>
            <p:cNvSpPr/>
            <p:nvPr/>
          </p:nvSpPr>
          <p:spPr>
            <a:xfrm rot="10800000">
              <a:off x="7390210" y="320938"/>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2" name="Shape 3562"/>
            <p:cNvSpPr/>
            <p:nvPr/>
          </p:nvSpPr>
          <p:spPr>
            <a:xfrm rot="10800000">
              <a:off x="7390210" y="28698"/>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3" name="Shape 3563"/>
            <p:cNvSpPr/>
            <p:nvPr/>
          </p:nvSpPr>
          <p:spPr>
            <a:xfrm rot="10800000">
              <a:off x="7244066" y="4704867"/>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4" name="Shape 3564"/>
            <p:cNvSpPr/>
            <p:nvPr/>
          </p:nvSpPr>
          <p:spPr>
            <a:xfrm rot="10800000">
              <a:off x="7244066" y="4266482"/>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5" name="Shape 3565"/>
            <p:cNvSpPr/>
            <p:nvPr/>
          </p:nvSpPr>
          <p:spPr>
            <a:xfrm rot="10800000">
              <a:off x="7244066" y="412036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6" name="Shape 3566"/>
            <p:cNvSpPr/>
            <p:nvPr/>
          </p:nvSpPr>
          <p:spPr>
            <a:xfrm rot="10800000">
              <a:off x="7244066" y="397421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7" name="Shape 3567"/>
            <p:cNvSpPr/>
            <p:nvPr/>
          </p:nvSpPr>
          <p:spPr>
            <a:xfrm rot="10800000">
              <a:off x="7244066" y="3681951"/>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8" name="Shape 3568"/>
            <p:cNvSpPr/>
            <p:nvPr/>
          </p:nvSpPr>
          <p:spPr>
            <a:xfrm rot="10800000">
              <a:off x="7244066" y="338971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69" name="Shape 3569"/>
            <p:cNvSpPr/>
            <p:nvPr/>
          </p:nvSpPr>
          <p:spPr>
            <a:xfrm rot="10800000">
              <a:off x="7244066" y="3243566"/>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0" name="Shape 3570"/>
            <p:cNvSpPr/>
            <p:nvPr/>
          </p:nvSpPr>
          <p:spPr>
            <a:xfrm rot="10800000">
              <a:off x="7244066" y="3097445"/>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1" name="Shape 3571"/>
            <p:cNvSpPr/>
            <p:nvPr/>
          </p:nvSpPr>
          <p:spPr>
            <a:xfrm rot="10800000">
              <a:off x="7244066" y="2805180"/>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2" name="Shape 3572"/>
            <p:cNvSpPr/>
            <p:nvPr/>
          </p:nvSpPr>
          <p:spPr>
            <a:xfrm rot="10800000">
              <a:off x="7244066" y="2512915"/>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3" name="Shape 3573"/>
            <p:cNvSpPr/>
            <p:nvPr/>
          </p:nvSpPr>
          <p:spPr>
            <a:xfrm rot="10800000">
              <a:off x="7244066" y="222065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4" name="Shape 3574"/>
            <p:cNvSpPr/>
            <p:nvPr/>
          </p:nvSpPr>
          <p:spPr>
            <a:xfrm rot="10800000">
              <a:off x="7244066" y="1928385"/>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5" name="Shape 3575"/>
            <p:cNvSpPr/>
            <p:nvPr/>
          </p:nvSpPr>
          <p:spPr>
            <a:xfrm rot="10800000">
              <a:off x="7244066" y="1782264"/>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6" name="Shape 3576"/>
            <p:cNvSpPr/>
            <p:nvPr/>
          </p:nvSpPr>
          <p:spPr>
            <a:xfrm rot="10800000">
              <a:off x="7244066" y="1343854"/>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7" name="Shape 3577"/>
            <p:cNvSpPr/>
            <p:nvPr/>
          </p:nvSpPr>
          <p:spPr>
            <a:xfrm rot="10800000">
              <a:off x="7244066" y="1197734"/>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8" name="Shape 3578"/>
            <p:cNvSpPr/>
            <p:nvPr/>
          </p:nvSpPr>
          <p:spPr>
            <a:xfrm rot="10800000">
              <a:off x="7244066" y="105161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79" name="Shape 3579"/>
            <p:cNvSpPr/>
            <p:nvPr/>
          </p:nvSpPr>
          <p:spPr>
            <a:xfrm rot="10800000">
              <a:off x="7244066" y="905469"/>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0" name="Shape 3580"/>
            <p:cNvSpPr/>
            <p:nvPr/>
          </p:nvSpPr>
          <p:spPr>
            <a:xfrm rot="10800000">
              <a:off x="7244066" y="759348"/>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1" name="Shape 3581"/>
            <p:cNvSpPr/>
            <p:nvPr/>
          </p:nvSpPr>
          <p:spPr>
            <a:xfrm rot="10800000">
              <a:off x="7244066" y="46708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2" name="Shape 3582"/>
            <p:cNvSpPr/>
            <p:nvPr/>
          </p:nvSpPr>
          <p:spPr>
            <a:xfrm rot="10800000">
              <a:off x="7244066" y="320938"/>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3" name="Shape 3583"/>
            <p:cNvSpPr/>
            <p:nvPr/>
          </p:nvSpPr>
          <p:spPr>
            <a:xfrm rot="10800000">
              <a:off x="7097945" y="4997133"/>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4" name="Shape 3584"/>
            <p:cNvSpPr/>
            <p:nvPr/>
          </p:nvSpPr>
          <p:spPr>
            <a:xfrm rot="10800000">
              <a:off x="7097945" y="455874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5" name="Shape 3585"/>
            <p:cNvSpPr/>
            <p:nvPr/>
          </p:nvSpPr>
          <p:spPr>
            <a:xfrm rot="10800000">
              <a:off x="7097945" y="4266482"/>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6" name="Shape 3586"/>
            <p:cNvSpPr/>
            <p:nvPr/>
          </p:nvSpPr>
          <p:spPr>
            <a:xfrm rot="10800000">
              <a:off x="7097945" y="3828096"/>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7" name="Shape 3587"/>
            <p:cNvSpPr/>
            <p:nvPr/>
          </p:nvSpPr>
          <p:spPr>
            <a:xfrm rot="10800000">
              <a:off x="7097945" y="3681951"/>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8" name="Shape 3588"/>
            <p:cNvSpPr/>
            <p:nvPr/>
          </p:nvSpPr>
          <p:spPr>
            <a:xfrm rot="10800000">
              <a:off x="7097945" y="3097445"/>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89" name="Shape 3589"/>
            <p:cNvSpPr/>
            <p:nvPr/>
          </p:nvSpPr>
          <p:spPr>
            <a:xfrm rot="10800000">
              <a:off x="7097945" y="2951301"/>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0" name="Shape 3590"/>
            <p:cNvSpPr/>
            <p:nvPr/>
          </p:nvSpPr>
          <p:spPr>
            <a:xfrm rot="10800000">
              <a:off x="7097945" y="2659036"/>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1" name="Shape 3591"/>
            <p:cNvSpPr/>
            <p:nvPr/>
          </p:nvSpPr>
          <p:spPr>
            <a:xfrm rot="10800000">
              <a:off x="7097945" y="2512915"/>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2" name="Shape 3592"/>
            <p:cNvSpPr/>
            <p:nvPr/>
          </p:nvSpPr>
          <p:spPr>
            <a:xfrm rot="10800000">
              <a:off x="7097945" y="2366770"/>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3" name="Shape 3593"/>
            <p:cNvSpPr/>
            <p:nvPr/>
          </p:nvSpPr>
          <p:spPr>
            <a:xfrm rot="10800000">
              <a:off x="7097945" y="222065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4" name="Shape 3594"/>
            <p:cNvSpPr/>
            <p:nvPr/>
          </p:nvSpPr>
          <p:spPr>
            <a:xfrm rot="10800000">
              <a:off x="7097945" y="1782264"/>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5" name="Shape 3595"/>
            <p:cNvSpPr/>
            <p:nvPr/>
          </p:nvSpPr>
          <p:spPr>
            <a:xfrm rot="10800000">
              <a:off x="7097945" y="163612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6" name="Shape 3596"/>
            <p:cNvSpPr/>
            <p:nvPr/>
          </p:nvSpPr>
          <p:spPr>
            <a:xfrm rot="10800000">
              <a:off x="7097945" y="1489999"/>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7" name="Shape 3597"/>
            <p:cNvSpPr/>
            <p:nvPr/>
          </p:nvSpPr>
          <p:spPr>
            <a:xfrm rot="10800000">
              <a:off x="7097945" y="1197734"/>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8" name="Shape 3598"/>
            <p:cNvSpPr/>
            <p:nvPr/>
          </p:nvSpPr>
          <p:spPr>
            <a:xfrm rot="10800000">
              <a:off x="7097945" y="46708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99" name="Shape 3599"/>
            <p:cNvSpPr/>
            <p:nvPr/>
          </p:nvSpPr>
          <p:spPr>
            <a:xfrm rot="10800000">
              <a:off x="7097945" y="174818"/>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0" name="Shape 3600"/>
            <p:cNvSpPr/>
            <p:nvPr/>
          </p:nvSpPr>
          <p:spPr>
            <a:xfrm rot="10800000">
              <a:off x="7097945" y="28698"/>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1" name="Shape 3601"/>
            <p:cNvSpPr/>
            <p:nvPr/>
          </p:nvSpPr>
          <p:spPr>
            <a:xfrm rot="10800000">
              <a:off x="6951800" y="4851012"/>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2" name="Shape 3602"/>
            <p:cNvSpPr/>
            <p:nvPr/>
          </p:nvSpPr>
          <p:spPr>
            <a:xfrm rot="10800000">
              <a:off x="6951800" y="4704867"/>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3" name="Shape 3603"/>
            <p:cNvSpPr/>
            <p:nvPr/>
          </p:nvSpPr>
          <p:spPr>
            <a:xfrm rot="10800000">
              <a:off x="6951800" y="4266482"/>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4" name="Shape 3604"/>
            <p:cNvSpPr/>
            <p:nvPr/>
          </p:nvSpPr>
          <p:spPr>
            <a:xfrm rot="10800000">
              <a:off x="6951800" y="3974217"/>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5" name="Shape 3605"/>
            <p:cNvSpPr/>
            <p:nvPr/>
          </p:nvSpPr>
          <p:spPr>
            <a:xfrm rot="10800000">
              <a:off x="6951800" y="3681951"/>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6" name="Shape 3606"/>
            <p:cNvSpPr/>
            <p:nvPr/>
          </p:nvSpPr>
          <p:spPr>
            <a:xfrm rot="10800000">
              <a:off x="6951800" y="3243566"/>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7" name="Shape 3607"/>
            <p:cNvSpPr/>
            <p:nvPr/>
          </p:nvSpPr>
          <p:spPr>
            <a:xfrm rot="10800000">
              <a:off x="6951800" y="2951301"/>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8" name="Shape 3608"/>
            <p:cNvSpPr/>
            <p:nvPr/>
          </p:nvSpPr>
          <p:spPr>
            <a:xfrm rot="10800000">
              <a:off x="6951800" y="2512915"/>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09" name="Shape 3609"/>
            <p:cNvSpPr/>
            <p:nvPr/>
          </p:nvSpPr>
          <p:spPr>
            <a:xfrm rot="10800000">
              <a:off x="6951800" y="2220650"/>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0" name="Shape 3610"/>
            <p:cNvSpPr/>
            <p:nvPr/>
          </p:nvSpPr>
          <p:spPr>
            <a:xfrm rot="10800000">
              <a:off x="6951800" y="2074529"/>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1" name="Shape 3611"/>
            <p:cNvSpPr/>
            <p:nvPr/>
          </p:nvSpPr>
          <p:spPr>
            <a:xfrm rot="10800000">
              <a:off x="6951800" y="1782264"/>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2" name="Shape 3612"/>
            <p:cNvSpPr/>
            <p:nvPr/>
          </p:nvSpPr>
          <p:spPr>
            <a:xfrm rot="10800000">
              <a:off x="6951800" y="1636120"/>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3" name="Shape 3613"/>
            <p:cNvSpPr/>
            <p:nvPr/>
          </p:nvSpPr>
          <p:spPr>
            <a:xfrm rot="10800000">
              <a:off x="6951800" y="1489999"/>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4" name="Shape 3614"/>
            <p:cNvSpPr/>
            <p:nvPr/>
          </p:nvSpPr>
          <p:spPr>
            <a:xfrm rot="10800000">
              <a:off x="6951800" y="1197734"/>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5" name="Shape 3615"/>
            <p:cNvSpPr/>
            <p:nvPr/>
          </p:nvSpPr>
          <p:spPr>
            <a:xfrm rot="10800000">
              <a:off x="6951800" y="1051613"/>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6" name="Shape 3616"/>
            <p:cNvSpPr/>
            <p:nvPr/>
          </p:nvSpPr>
          <p:spPr>
            <a:xfrm rot="10800000">
              <a:off x="6951800" y="613204"/>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7" name="Shape 3617"/>
            <p:cNvSpPr/>
            <p:nvPr/>
          </p:nvSpPr>
          <p:spPr>
            <a:xfrm rot="10800000">
              <a:off x="6951800" y="320938"/>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8" name="Shape 3618"/>
            <p:cNvSpPr/>
            <p:nvPr/>
          </p:nvSpPr>
          <p:spPr>
            <a:xfrm rot="10800000">
              <a:off x="6951800" y="174818"/>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19" name="Shape 3619"/>
            <p:cNvSpPr/>
            <p:nvPr/>
          </p:nvSpPr>
          <p:spPr>
            <a:xfrm rot="10800000">
              <a:off x="6805680" y="4997133"/>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0" name="Shape 3620"/>
            <p:cNvSpPr/>
            <p:nvPr/>
          </p:nvSpPr>
          <p:spPr>
            <a:xfrm rot="10800000">
              <a:off x="6805680" y="4558747"/>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1" name="Shape 3621"/>
            <p:cNvSpPr/>
            <p:nvPr/>
          </p:nvSpPr>
          <p:spPr>
            <a:xfrm rot="10800000">
              <a:off x="6805680" y="4120361"/>
              <a:ext cx="117867" cy="117867"/>
            </a:xfrm>
            <a:custGeom>
              <a:avLst/>
              <a:gdLst/>
              <a:ahLst/>
              <a:cxnLst/>
              <a:rect l="0" t="0" r="0" b="0"/>
              <a:pathLst>
                <a:path w="4856" h="4856"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2" name="Shape 3622"/>
            <p:cNvSpPr/>
            <p:nvPr/>
          </p:nvSpPr>
          <p:spPr>
            <a:xfrm rot="10800000">
              <a:off x="6805680" y="3535831"/>
              <a:ext cx="117867" cy="117867"/>
            </a:xfrm>
            <a:custGeom>
              <a:avLst/>
              <a:gdLst/>
              <a:ahLst/>
              <a:cxnLst/>
              <a:rect l="0" t="0" r="0" b="0"/>
              <a:pathLst>
                <a:path w="4856" h="4856" extrusionOk="0">
                  <a:moveTo>
                    <a:pt x="0" y="0"/>
                  </a:moveTo>
                  <a:lnTo>
                    <a:pt x="0"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3" name="Shape 3623"/>
            <p:cNvSpPr/>
            <p:nvPr/>
          </p:nvSpPr>
          <p:spPr>
            <a:xfrm rot="10800000">
              <a:off x="6805680" y="2951301"/>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4" name="Shape 3624"/>
            <p:cNvSpPr/>
            <p:nvPr/>
          </p:nvSpPr>
          <p:spPr>
            <a:xfrm rot="10800000">
              <a:off x="6805680" y="2220650"/>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5" name="Shape 3625"/>
            <p:cNvSpPr/>
            <p:nvPr/>
          </p:nvSpPr>
          <p:spPr>
            <a:xfrm rot="10800000">
              <a:off x="6805680" y="1051613"/>
              <a:ext cx="117867" cy="117867"/>
            </a:xfrm>
            <a:custGeom>
              <a:avLst/>
              <a:gdLst/>
              <a:ahLst/>
              <a:cxnLst/>
              <a:rect l="0" t="0" r="0" b="0"/>
              <a:pathLst>
                <a:path w="4856" h="4856"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6" name="Shape 3626"/>
            <p:cNvSpPr/>
            <p:nvPr/>
          </p:nvSpPr>
          <p:spPr>
            <a:xfrm rot="10800000">
              <a:off x="6805680" y="905469"/>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7" name="Shape 3627"/>
            <p:cNvSpPr/>
            <p:nvPr/>
          </p:nvSpPr>
          <p:spPr>
            <a:xfrm rot="10800000">
              <a:off x="6805680" y="28698"/>
              <a:ext cx="117867" cy="117867"/>
            </a:xfrm>
            <a:custGeom>
              <a:avLst/>
              <a:gdLst/>
              <a:ahLst/>
              <a:cxnLst/>
              <a:rect l="0" t="0" r="0" b="0"/>
              <a:pathLst>
                <a:path w="4856" h="4856"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8" name="Shape 3628"/>
            <p:cNvSpPr/>
            <p:nvPr/>
          </p:nvSpPr>
          <p:spPr>
            <a:xfrm rot="10800000">
              <a:off x="6659535" y="4851012"/>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29" name="Shape 3629"/>
            <p:cNvSpPr/>
            <p:nvPr/>
          </p:nvSpPr>
          <p:spPr>
            <a:xfrm rot="10800000">
              <a:off x="6659535" y="3974217"/>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0" name="Shape 3630"/>
            <p:cNvSpPr/>
            <p:nvPr/>
          </p:nvSpPr>
          <p:spPr>
            <a:xfrm rot="10800000">
              <a:off x="6659535" y="3243566"/>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1" name="Shape 3631"/>
            <p:cNvSpPr/>
            <p:nvPr/>
          </p:nvSpPr>
          <p:spPr>
            <a:xfrm rot="10800000">
              <a:off x="6659535" y="2512915"/>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2" name="Shape 3632"/>
            <p:cNvSpPr/>
            <p:nvPr/>
          </p:nvSpPr>
          <p:spPr>
            <a:xfrm rot="10800000">
              <a:off x="6659535" y="1636120"/>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3" name="Shape 3633"/>
            <p:cNvSpPr/>
            <p:nvPr/>
          </p:nvSpPr>
          <p:spPr>
            <a:xfrm rot="10800000">
              <a:off x="6659535" y="905469"/>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4" name="Shape 3634"/>
            <p:cNvSpPr/>
            <p:nvPr/>
          </p:nvSpPr>
          <p:spPr>
            <a:xfrm rot="10800000">
              <a:off x="6659535" y="759348"/>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5" name="Shape 3635"/>
            <p:cNvSpPr/>
            <p:nvPr/>
          </p:nvSpPr>
          <p:spPr>
            <a:xfrm rot="10800000">
              <a:off x="6659535" y="174818"/>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6" name="Shape 3636"/>
            <p:cNvSpPr/>
            <p:nvPr/>
          </p:nvSpPr>
          <p:spPr>
            <a:xfrm rot="10800000">
              <a:off x="6513415" y="4997133"/>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7" name="Shape 3637"/>
            <p:cNvSpPr/>
            <p:nvPr/>
          </p:nvSpPr>
          <p:spPr>
            <a:xfrm rot="10800000">
              <a:off x="6513415" y="397421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8" name="Shape 3638"/>
            <p:cNvSpPr/>
            <p:nvPr/>
          </p:nvSpPr>
          <p:spPr>
            <a:xfrm rot="10800000">
              <a:off x="6513415" y="2074529"/>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39" name="Shape 3639"/>
            <p:cNvSpPr/>
            <p:nvPr/>
          </p:nvSpPr>
          <p:spPr>
            <a:xfrm rot="10800000">
              <a:off x="6513415" y="1489999"/>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0" name="Shape 3640"/>
            <p:cNvSpPr/>
            <p:nvPr/>
          </p:nvSpPr>
          <p:spPr>
            <a:xfrm rot="10800000">
              <a:off x="6513415" y="905469"/>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1" name="Shape 3641"/>
            <p:cNvSpPr/>
            <p:nvPr/>
          </p:nvSpPr>
          <p:spPr>
            <a:xfrm rot="10800000">
              <a:off x="6513415" y="174818"/>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2" name="Shape 3642"/>
            <p:cNvSpPr/>
            <p:nvPr/>
          </p:nvSpPr>
          <p:spPr>
            <a:xfrm rot="10800000">
              <a:off x="6367294" y="455874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3" name="Shape 3643"/>
            <p:cNvSpPr/>
            <p:nvPr/>
          </p:nvSpPr>
          <p:spPr>
            <a:xfrm rot="10800000">
              <a:off x="6367294" y="3681951"/>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4" name="Shape 3644"/>
            <p:cNvSpPr/>
            <p:nvPr/>
          </p:nvSpPr>
          <p:spPr>
            <a:xfrm rot="10800000">
              <a:off x="6367294" y="2659036"/>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5" name="Shape 3645"/>
            <p:cNvSpPr/>
            <p:nvPr/>
          </p:nvSpPr>
          <p:spPr>
            <a:xfrm rot="10800000">
              <a:off x="7536331" y="4997133"/>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6" name="Shape 3646"/>
            <p:cNvSpPr/>
            <p:nvPr/>
          </p:nvSpPr>
          <p:spPr>
            <a:xfrm rot="10800000">
              <a:off x="7536331" y="4851012"/>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7" name="Shape 3647"/>
            <p:cNvSpPr/>
            <p:nvPr/>
          </p:nvSpPr>
          <p:spPr>
            <a:xfrm rot="10800000">
              <a:off x="7536331" y="4412627"/>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8" name="Shape 3648"/>
            <p:cNvSpPr/>
            <p:nvPr/>
          </p:nvSpPr>
          <p:spPr>
            <a:xfrm rot="10800000">
              <a:off x="7536331" y="412036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49" name="Shape 3649"/>
            <p:cNvSpPr/>
            <p:nvPr/>
          </p:nvSpPr>
          <p:spPr>
            <a:xfrm rot="10800000">
              <a:off x="7536331" y="338971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0" name="Shape 3650"/>
            <p:cNvSpPr/>
            <p:nvPr/>
          </p:nvSpPr>
          <p:spPr>
            <a:xfrm rot="10800000">
              <a:off x="7536331" y="3243566"/>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1" name="Shape 3651"/>
            <p:cNvSpPr/>
            <p:nvPr/>
          </p:nvSpPr>
          <p:spPr>
            <a:xfrm rot="10800000">
              <a:off x="7536331" y="163612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2" name="Shape 3652"/>
            <p:cNvSpPr/>
            <p:nvPr/>
          </p:nvSpPr>
          <p:spPr>
            <a:xfrm rot="10800000">
              <a:off x="7536331" y="1343854"/>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3" name="Shape 3653"/>
            <p:cNvSpPr/>
            <p:nvPr/>
          </p:nvSpPr>
          <p:spPr>
            <a:xfrm rot="10800000">
              <a:off x="7390210" y="4997133"/>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4" name="Shape 3654"/>
            <p:cNvSpPr/>
            <p:nvPr/>
          </p:nvSpPr>
          <p:spPr>
            <a:xfrm rot="10800000">
              <a:off x="7390210" y="397421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5" name="Shape 3655"/>
            <p:cNvSpPr/>
            <p:nvPr/>
          </p:nvSpPr>
          <p:spPr>
            <a:xfrm rot="10800000">
              <a:off x="7390210" y="3097445"/>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6" name="Shape 3656"/>
            <p:cNvSpPr/>
            <p:nvPr/>
          </p:nvSpPr>
          <p:spPr>
            <a:xfrm rot="10800000">
              <a:off x="7390210" y="163612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7" name="Shape 3657"/>
            <p:cNvSpPr/>
            <p:nvPr/>
          </p:nvSpPr>
          <p:spPr>
            <a:xfrm rot="10800000">
              <a:off x="7390210" y="46708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8" name="Shape 3658"/>
            <p:cNvSpPr/>
            <p:nvPr/>
          </p:nvSpPr>
          <p:spPr>
            <a:xfrm rot="10800000">
              <a:off x="7244066" y="4997133"/>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59" name="Shape 3659"/>
            <p:cNvSpPr/>
            <p:nvPr/>
          </p:nvSpPr>
          <p:spPr>
            <a:xfrm rot="10800000">
              <a:off x="7244066" y="455874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0" name="Shape 3660"/>
            <p:cNvSpPr/>
            <p:nvPr/>
          </p:nvSpPr>
          <p:spPr>
            <a:xfrm rot="10800000">
              <a:off x="7244066" y="2951301"/>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1" name="Shape 3661"/>
            <p:cNvSpPr/>
            <p:nvPr/>
          </p:nvSpPr>
          <p:spPr>
            <a:xfrm rot="10800000">
              <a:off x="7244066" y="2074529"/>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2" name="Shape 3662"/>
            <p:cNvSpPr/>
            <p:nvPr/>
          </p:nvSpPr>
          <p:spPr>
            <a:xfrm rot="10800000">
              <a:off x="7244066" y="163612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3" name="Shape 3663"/>
            <p:cNvSpPr/>
            <p:nvPr/>
          </p:nvSpPr>
          <p:spPr>
            <a:xfrm rot="10800000">
              <a:off x="7097945" y="105161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4" name="Shape 3664"/>
            <p:cNvSpPr/>
            <p:nvPr/>
          </p:nvSpPr>
          <p:spPr>
            <a:xfrm rot="10800000">
              <a:off x="6951800" y="3828096"/>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5" name="Shape 3665"/>
            <p:cNvSpPr/>
            <p:nvPr/>
          </p:nvSpPr>
          <p:spPr>
            <a:xfrm rot="10800000">
              <a:off x="6951800" y="2659036"/>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6" name="Shape 3666"/>
            <p:cNvSpPr/>
            <p:nvPr/>
          </p:nvSpPr>
          <p:spPr>
            <a:xfrm rot="10800000">
              <a:off x="6805680" y="320938"/>
              <a:ext cx="117867" cy="117892"/>
            </a:xfrm>
            <a:custGeom>
              <a:avLst/>
              <a:gdLst/>
              <a:ahLst/>
              <a:cxnLst/>
              <a:rect l="0" t="0" r="0" b="0"/>
              <a:pathLst>
                <a:path w="4856" h="4857"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7" name="Shape 3667"/>
            <p:cNvSpPr/>
            <p:nvPr/>
          </p:nvSpPr>
          <p:spPr>
            <a:xfrm rot="10800000">
              <a:off x="6513415" y="2805180"/>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68" name="Shape 3668"/>
            <p:cNvSpPr/>
            <p:nvPr/>
          </p:nvSpPr>
          <p:spPr>
            <a:xfrm rot="10800000">
              <a:off x="6367294" y="46708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669" name="Shape 3669"/>
          <p:cNvGrpSpPr/>
          <p:nvPr/>
        </p:nvGrpSpPr>
        <p:grpSpPr>
          <a:xfrm rot="10800000">
            <a:off x="28739" y="28698"/>
            <a:ext cx="1286904" cy="5086302"/>
            <a:chOff x="6367294" y="28698"/>
            <a:chExt cx="1286904" cy="5086302"/>
          </a:xfrm>
        </p:grpSpPr>
        <p:sp>
          <p:nvSpPr>
            <p:cNvPr id="3670" name="Shape 3670"/>
            <p:cNvSpPr/>
            <p:nvPr/>
          </p:nvSpPr>
          <p:spPr>
            <a:xfrm rot="10800000">
              <a:off x="7536331" y="613204"/>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1" name="Shape 3671"/>
            <p:cNvSpPr/>
            <p:nvPr/>
          </p:nvSpPr>
          <p:spPr>
            <a:xfrm rot="10800000">
              <a:off x="7244066" y="2659036"/>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2" name="Shape 3672"/>
            <p:cNvSpPr/>
            <p:nvPr/>
          </p:nvSpPr>
          <p:spPr>
            <a:xfrm rot="10800000">
              <a:off x="7244066" y="174818"/>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3" name="Shape 3673"/>
            <p:cNvSpPr/>
            <p:nvPr/>
          </p:nvSpPr>
          <p:spPr>
            <a:xfrm rot="10800000">
              <a:off x="6659535" y="4266482"/>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4" name="Shape 3674"/>
            <p:cNvSpPr/>
            <p:nvPr/>
          </p:nvSpPr>
          <p:spPr>
            <a:xfrm rot="10800000">
              <a:off x="7536331" y="4704867"/>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5" name="Shape 3675"/>
            <p:cNvSpPr/>
            <p:nvPr/>
          </p:nvSpPr>
          <p:spPr>
            <a:xfrm rot="10800000">
              <a:off x="7536331" y="455874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6" name="Shape 3676"/>
            <p:cNvSpPr/>
            <p:nvPr/>
          </p:nvSpPr>
          <p:spPr>
            <a:xfrm rot="10800000">
              <a:off x="7536331" y="4266482"/>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7" name="Shape 3677"/>
            <p:cNvSpPr/>
            <p:nvPr/>
          </p:nvSpPr>
          <p:spPr>
            <a:xfrm rot="10800000">
              <a:off x="7536331" y="397421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8" name="Shape 3678"/>
            <p:cNvSpPr/>
            <p:nvPr/>
          </p:nvSpPr>
          <p:spPr>
            <a:xfrm rot="10800000">
              <a:off x="7536331" y="3828096"/>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79" name="Shape 3679"/>
            <p:cNvSpPr/>
            <p:nvPr/>
          </p:nvSpPr>
          <p:spPr>
            <a:xfrm rot="10800000">
              <a:off x="7536331" y="3681951"/>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0" name="Shape 3680"/>
            <p:cNvSpPr/>
            <p:nvPr/>
          </p:nvSpPr>
          <p:spPr>
            <a:xfrm rot="10800000">
              <a:off x="7536331" y="3535831"/>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1" name="Shape 3681"/>
            <p:cNvSpPr/>
            <p:nvPr/>
          </p:nvSpPr>
          <p:spPr>
            <a:xfrm rot="10800000">
              <a:off x="7536331" y="3097445"/>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2" name="Shape 3682"/>
            <p:cNvSpPr/>
            <p:nvPr/>
          </p:nvSpPr>
          <p:spPr>
            <a:xfrm rot="10800000">
              <a:off x="7536331" y="2951301"/>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3" name="Shape 3683"/>
            <p:cNvSpPr/>
            <p:nvPr/>
          </p:nvSpPr>
          <p:spPr>
            <a:xfrm rot="10800000">
              <a:off x="7536331" y="2805180"/>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4" name="Shape 3684"/>
            <p:cNvSpPr/>
            <p:nvPr/>
          </p:nvSpPr>
          <p:spPr>
            <a:xfrm rot="10800000">
              <a:off x="7536331" y="2659036"/>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5" name="Shape 3685"/>
            <p:cNvSpPr/>
            <p:nvPr/>
          </p:nvSpPr>
          <p:spPr>
            <a:xfrm rot="10800000">
              <a:off x="7536331" y="2512915"/>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6" name="Shape 3686"/>
            <p:cNvSpPr/>
            <p:nvPr/>
          </p:nvSpPr>
          <p:spPr>
            <a:xfrm rot="10800000">
              <a:off x="7536331" y="2366770"/>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7" name="Shape 3687"/>
            <p:cNvSpPr/>
            <p:nvPr/>
          </p:nvSpPr>
          <p:spPr>
            <a:xfrm rot="10800000">
              <a:off x="7536331" y="222065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8" name="Shape 3688"/>
            <p:cNvSpPr/>
            <p:nvPr/>
          </p:nvSpPr>
          <p:spPr>
            <a:xfrm rot="10800000">
              <a:off x="7536331" y="2074529"/>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89" name="Shape 3689"/>
            <p:cNvSpPr/>
            <p:nvPr/>
          </p:nvSpPr>
          <p:spPr>
            <a:xfrm rot="10800000">
              <a:off x="7536331" y="1928385"/>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0" name="Shape 3690"/>
            <p:cNvSpPr/>
            <p:nvPr/>
          </p:nvSpPr>
          <p:spPr>
            <a:xfrm rot="10800000">
              <a:off x="7536331" y="1782264"/>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1" name="Shape 3691"/>
            <p:cNvSpPr/>
            <p:nvPr/>
          </p:nvSpPr>
          <p:spPr>
            <a:xfrm rot="10800000">
              <a:off x="7536331" y="1489999"/>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2" name="Shape 3692"/>
            <p:cNvSpPr/>
            <p:nvPr/>
          </p:nvSpPr>
          <p:spPr>
            <a:xfrm rot="10800000">
              <a:off x="7536331" y="1197734"/>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3" name="Shape 3693"/>
            <p:cNvSpPr/>
            <p:nvPr/>
          </p:nvSpPr>
          <p:spPr>
            <a:xfrm rot="10800000">
              <a:off x="7536331" y="105161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4" name="Shape 3694"/>
            <p:cNvSpPr/>
            <p:nvPr/>
          </p:nvSpPr>
          <p:spPr>
            <a:xfrm rot="10800000">
              <a:off x="7536331" y="905469"/>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5" name="Shape 3695"/>
            <p:cNvSpPr/>
            <p:nvPr/>
          </p:nvSpPr>
          <p:spPr>
            <a:xfrm rot="10800000">
              <a:off x="7536331" y="759348"/>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6" name="Shape 3696"/>
            <p:cNvSpPr/>
            <p:nvPr/>
          </p:nvSpPr>
          <p:spPr>
            <a:xfrm rot="10800000">
              <a:off x="7536331" y="46708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7" name="Shape 3697"/>
            <p:cNvSpPr/>
            <p:nvPr/>
          </p:nvSpPr>
          <p:spPr>
            <a:xfrm rot="10800000">
              <a:off x="7536331" y="320938"/>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8" name="Shape 3698"/>
            <p:cNvSpPr/>
            <p:nvPr/>
          </p:nvSpPr>
          <p:spPr>
            <a:xfrm rot="10800000">
              <a:off x="7536331" y="174818"/>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99" name="Shape 3699"/>
            <p:cNvSpPr/>
            <p:nvPr/>
          </p:nvSpPr>
          <p:spPr>
            <a:xfrm rot="10800000">
              <a:off x="7536331" y="28698"/>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0" name="Shape 3700"/>
            <p:cNvSpPr/>
            <p:nvPr/>
          </p:nvSpPr>
          <p:spPr>
            <a:xfrm rot="10800000">
              <a:off x="7390210" y="4851012"/>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1" name="Shape 3701"/>
            <p:cNvSpPr/>
            <p:nvPr/>
          </p:nvSpPr>
          <p:spPr>
            <a:xfrm rot="10800000">
              <a:off x="7390210" y="455874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2" name="Shape 3702"/>
            <p:cNvSpPr/>
            <p:nvPr/>
          </p:nvSpPr>
          <p:spPr>
            <a:xfrm rot="10800000">
              <a:off x="7390210" y="4412627"/>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3" name="Shape 3703"/>
            <p:cNvSpPr/>
            <p:nvPr/>
          </p:nvSpPr>
          <p:spPr>
            <a:xfrm rot="10800000">
              <a:off x="7390210" y="4266482"/>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4" name="Shape 3704"/>
            <p:cNvSpPr/>
            <p:nvPr/>
          </p:nvSpPr>
          <p:spPr>
            <a:xfrm rot="10800000">
              <a:off x="7390210" y="4120361"/>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5" name="Shape 3705"/>
            <p:cNvSpPr/>
            <p:nvPr/>
          </p:nvSpPr>
          <p:spPr>
            <a:xfrm rot="10800000">
              <a:off x="7390210" y="3828096"/>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6" name="Shape 3706"/>
            <p:cNvSpPr/>
            <p:nvPr/>
          </p:nvSpPr>
          <p:spPr>
            <a:xfrm rot="10800000">
              <a:off x="7390210" y="3535831"/>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7" name="Shape 3707"/>
            <p:cNvSpPr/>
            <p:nvPr/>
          </p:nvSpPr>
          <p:spPr>
            <a:xfrm rot="10800000">
              <a:off x="7390210" y="3389711"/>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8" name="Shape 3708"/>
            <p:cNvSpPr/>
            <p:nvPr/>
          </p:nvSpPr>
          <p:spPr>
            <a:xfrm rot="10800000">
              <a:off x="7390210" y="3243566"/>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09" name="Shape 3709"/>
            <p:cNvSpPr/>
            <p:nvPr/>
          </p:nvSpPr>
          <p:spPr>
            <a:xfrm rot="10800000">
              <a:off x="7390210" y="2951301"/>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0" name="Shape 3710"/>
            <p:cNvSpPr/>
            <p:nvPr/>
          </p:nvSpPr>
          <p:spPr>
            <a:xfrm rot="10800000">
              <a:off x="7390210" y="2805180"/>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1" name="Shape 3711"/>
            <p:cNvSpPr/>
            <p:nvPr/>
          </p:nvSpPr>
          <p:spPr>
            <a:xfrm rot="10800000">
              <a:off x="7390210" y="2659036"/>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2" name="Shape 3712"/>
            <p:cNvSpPr/>
            <p:nvPr/>
          </p:nvSpPr>
          <p:spPr>
            <a:xfrm rot="10800000">
              <a:off x="7390210" y="2512915"/>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3" name="Shape 3713"/>
            <p:cNvSpPr/>
            <p:nvPr/>
          </p:nvSpPr>
          <p:spPr>
            <a:xfrm rot="10800000">
              <a:off x="7390210" y="2366770"/>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4" name="Shape 3714"/>
            <p:cNvSpPr/>
            <p:nvPr/>
          </p:nvSpPr>
          <p:spPr>
            <a:xfrm rot="10800000">
              <a:off x="7390210" y="222065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5" name="Shape 3715"/>
            <p:cNvSpPr/>
            <p:nvPr/>
          </p:nvSpPr>
          <p:spPr>
            <a:xfrm rot="10800000">
              <a:off x="7390210" y="2074529"/>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6" name="Shape 3716"/>
            <p:cNvSpPr/>
            <p:nvPr/>
          </p:nvSpPr>
          <p:spPr>
            <a:xfrm rot="10800000">
              <a:off x="7390210" y="1782264"/>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7" name="Shape 3717"/>
            <p:cNvSpPr/>
            <p:nvPr/>
          </p:nvSpPr>
          <p:spPr>
            <a:xfrm rot="10800000">
              <a:off x="7390210" y="1489999"/>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8" name="Shape 3718"/>
            <p:cNvSpPr/>
            <p:nvPr/>
          </p:nvSpPr>
          <p:spPr>
            <a:xfrm rot="10800000">
              <a:off x="7390210" y="1343854"/>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19" name="Shape 3719"/>
            <p:cNvSpPr/>
            <p:nvPr/>
          </p:nvSpPr>
          <p:spPr>
            <a:xfrm rot="10800000">
              <a:off x="7390210" y="1197734"/>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0" name="Shape 3720"/>
            <p:cNvSpPr/>
            <p:nvPr/>
          </p:nvSpPr>
          <p:spPr>
            <a:xfrm rot="10800000">
              <a:off x="7390210" y="105161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1" name="Shape 3721"/>
            <p:cNvSpPr/>
            <p:nvPr/>
          </p:nvSpPr>
          <p:spPr>
            <a:xfrm rot="10800000">
              <a:off x="7390210" y="759348"/>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2" name="Shape 3722"/>
            <p:cNvSpPr/>
            <p:nvPr/>
          </p:nvSpPr>
          <p:spPr>
            <a:xfrm rot="10800000">
              <a:off x="7390210" y="613204"/>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3" name="Shape 3723"/>
            <p:cNvSpPr/>
            <p:nvPr/>
          </p:nvSpPr>
          <p:spPr>
            <a:xfrm rot="10800000">
              <a:off x="7390210" y="320938"/>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4" name="Shape 3724"/>
            <p:cNvSpPr/>
            <p:nvPr/>
          </p:nvSpPr>
          <p:spPr>
            <a:xfrm rot="10800000">
              <a:off x="7390210" y="28698"/>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5" name="Shape 3725"/>
            <p:cNvSpPr/>
            <p:nvPr/>
          </p:nvSpPr>
          <p:spPr>
            <a:xfrm rot="10800000">
              <a:off x="7244066" y="4704867"/>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6" name="Shape 3726"/>
            <p:cNvSpPr/>
            <p:nvPr/>
          </p:nvSpPr>
          <p:spPr>
            <a:xfrm rot="10800000">
              <a:off x="7244066" y="4266482"/>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7" name="Shape 3727"/>
            <p:cNvSpPr/>
            <p:nvPr/>
          </p:nvSpPr>
          <p:spPr>
            <a:xfrm rot="10800000">
              <a:off x="7244066" y="412036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8" name="Shape 3728"/>
            <p:cNvSpPr/>
            <p:nvPr/>
          </p:nvSpPr>
          <p:spPr>
            <a:xfrm rot="10800000">
              <a:off x="7244066" y="397421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29" name="Shape 3729"/>
            <p:cNvSpPr/>
            <p:nvPr/>
          </p:nvSpPr>
          <p:spPr>
            <a:xfrm rot="10800000">
              <a:off x="7244066" y="3681951"/>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0" name="Shape 3730"/>
            <p:cNvSpPr/>
            <p:nvPr/>
          </p:nvSpPr>
          <p:spPr>
            <a:xfrm rot="10800000">
              <a:off x="7244066" y="338971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1" name="Shape 3731"/>
            <p:cNvSpPr/>
            <p:nvPr/>
          </p:nvSpPr>
          <p:spPr>
            <a:xfrm rot="10800000">
              <a:off x="7244066" y="3243566"/>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2" name="Shape 3732"/>
            <p:cNvSpPr/>
            <p:nvPr/>
          </p:nvSpPr>
          <p:spPr>
            <a:xfrm rot="10800000">
              <a:off x="7244066" y="3097445"/>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3" name="Shape 3733"/>
            <p:cNvSpPr/>
            <p:nvPr/>
          </p:nvSpPr>
          <p:spPr>
            <a:xfrm rot="10800000">
              <a:off x="7244066" y="2805180"/>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4" name="Shape 3734"/>
            <p:cNvSpPr/>
            <p:nvPr/>
          </p:nvSpPr>
          <p:spPr>
            <a:xfrm rot="10800000">
              <a:off x="7244066" y="2512915"/>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5" name="Shape 3735"/>
            <p:cNvSpPr/>
            <p:nvPr/>
          </p:nvSpPr>
          <p:spPr>
            <a:xfrm rot="10800000">
              <a:off x="7244066" y="222065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6" name="Shape 3736"/>
            <p:cNvSpPr/>
            <p:nvPr/>
          </p:nvSpPr>
          <p:spPr>
            <a:xfrm rot="10800000">
              <a:off x="7244066" y="1928385"/>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7" name="Shape 3737"/>
            <p:cNvSpPr/>
            <p:nvPr/>
          </p:nvSpPr>
          <p:spPr>
            <a:xfrm rot="10800000">
              <a:off x="7244066" y="1782264"/>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8" name="Shape 3738"/>
            <p:cNvSpPr/>
            <p:nvPr/>
          </p:nvSpPr>
          <p:spPr>
            <a:xfrm rot="10800000">
              <a:off x="7244066" y="1343854"/>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39" name="Shape 3739"/>
            <p:cNvSpPr/>
            <p:nvPr/>
          </p:nvSpPr>
          <p:spPr>
            <a:xfrm rot="10800000">
              <a:off x="7244066" y="1197734"/>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0" name="Shape 3740"/>
            <p:cNvSpPr/>
            <p:nvPr/>
          </p:nvSpPr>
          <p:spPr>
            <a:xfrm rot="10800000">
              <a:off x="7244066" y="105161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1" name="Shape 3741"/>
            <p:cNvSpPr/>
            <p:nvPr/>
          </p:nvSpPr>
          <p:spPr>
            <a:xfrm rot="10800000">
              <a:off x="7244066" y="905469"/>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2" name="Shape 3742"/>
            <p:cNvSpPr/>
            <p:nvPr/>
          </p:nvSpPr>
          <p:spPr>
            <a:xfrm rot="10800000">
              <a:off x="7244066" y="759348"/>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3" name="Shape 3743"/>
            <p:cNvSpPr/>
            <p:nvPr/>
          </p:nvSpPr>
          <p:spPr>
            <a:xfrm rot="10800000">
              <a:off x="7244066" y="467083"/>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4" name="Shape 3744"/>
            <p:cNvSpPr/>
            <p:nvPr/>
          </p:nvSpPr>
          <p:spPr>
            <a:xfrm rot="10800000">
              <a:off x="7244066" y="320938"/>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5" name="Shape 3745"/>
            <p:cNvSpPr/>
            <p:nvPr/>
          </p:nvSpPr>
          <p:spPr>
            <a:xfrm rot="10800000">
              <a:off x="7097945" y="4997133"/>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6" name="Shape 3746"/>
            <p:cNvSpPr/>
            <p:nvPr/>
          </p:nvSpPr>
          <p:spPr>
            <a:xfrm rot="10800000">
              <a:off x="7097945" y="455874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7" name="Shape 3747"/>
            <p:cNvSpPr/>
            <p:nvPr/>
          </p:nvSpPr>
          <p:spPr>
            <a:xfrm rot="10800000">
              <a:off x="7097945" y="4266482"/>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8" name="Shape 3748"/>
            <p:cNvSpPr/>
            <p:nvPr/>
          </p:nvSpPr>
          <p:spPr>
            <a:xfrm rot="10800000">
              <a:off x="7097945" y="3828096"/>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49" name="Shape 3749"/>
            <p:cNvSpPr/>
            <p:nvPr/>
          </p:nvSpPr>
          <p:spPr>
            <a:xfrm rot="10800000">
              <a:off x="7097945" y="3681951"/>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0" name="Shape 3750"/>
            <p:cNvSpPr/>
            <p:nvPr/>
          </p:nvSpPr>
          <p:spPr>
            <a:xfrm rot="10800000">
              <a:off x="7097945" y="3097445"/>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1" name="Shape 3751"/>
            <p:cNvSpPr/>
            <p:nvPr/>
          </p:nvSpPr>
          <p:spPr>
            <a:xfrm rot="10800000">
              <a:off x="7097945" y="2951301"/>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2" name="Shape 3752"/>
            <p:cNvSpPr/>
            <p:nvPr/>
          </p:nvSpPr>
          <p:spPr>
            <a:xfrm rot="10800000">
              <a:off x="7097945" y="2659036"/>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3" name="Shape 3753"/>
            <p:cNvSpPr/>
            <p:nvPr/>
          </p:nvSpPr>
          <p:spPr>
            <a:xfrm rot="10800000">
              <a:off x="7097945" y="2512915"/>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4" name="Shape 3754"/>
            <p:cNvSpPr/>
            <p:nvPr/>
          </p:nvSpPr>
          <p:spPr>
            <a:xfrm rot="10800000">
              <a:off x="7097945" y="2366770"/>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5" name="Shape 3755"/>
            <p:cNvSpPr/>
            <p:nvPr/>
          </p:nvSpPr>
          <p:spPr>
            <a:xfrm rot="10800000">
              <a:off x="7097945" y="222065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6" name="Shape 3756"/>
            <p:cNvSpPr/>
            <p:nvPr/>
          </p:nvSpPr>
          <p:spPr>
            <a:xfrm rot="10800000">
              <a:off x="7097945" y="1782264"/>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7" name="Shape 3757"/>
            <p:cNvSpPr/>
            <p:nvPr/>
          </p:nvSpPr>
          <p:spPr>
            <a:xfrm rot="10800000">
              <a:off x="7097945" y="163612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8" name="Shape 3758"/>
            <p:cNvSpPr/>
            <p:nvPr/>
          </p:nvSpPr>
          <p:spPr>
            <a:xfrm rot="10800000">
              <a:off x="7097945" y="1489999"/>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59" name="Shape 3759"/>
            <p:cNvSpPr/>
            <p:nvPr/>
          </p:nvSpPr>
          <p:spPr>
            <a:xfrm rot="10800000">
              <a:off x="7097945" y="1197734"/>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0" name="Shape 3760"/>
            <p:cNvSpPr/>
            <p:nvPr/>
          </p:nvSpPr>
          <p:spPr>
            <a:xfrm rot="10800000">
              <a:off x="7097945" y="46708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1" name="Shape 3761"/>
            <p:cNvSpPr/>
            <p:nvPr/>
          </p:nvSpPr>
          <p:spPr>
            <a:xfrm rot="10800000">
              <a:off x="7097945" y="174818"/>
              <a:ext cx="117867" cy="117867"/>
            </a:xfrm>
            <a:custGeom>
              <a:avLst/>
              <a:gdLst/>
              <a:ahLst/>
              <a:cxnLst/>
              <a:rect l="0" t="0" r="0" b="0"/>
              <a:pathLst>
                <a:path w="4856"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2" name="Shape 3762"/>
            <p:cNvSpPr/>
            <p:nvPr/>
          </p:nvSpPr>
          <p:spPr>
            <a:xfrm rot="10800000">
              <a:off x="7097945" y="28698"/>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3" name="Shape 3763"/>
            <p:cNvSpPr/>
            <p:nvPr/>
          </p:nvSpPr>
          <p:spPr>
            <a:xfrm rot="10800000">
              <a:off x="6951800" y="4851012"/>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4" name="Shape 3764"/>
            <p:cNvSpPr/>
            <p:nvPr/>
          </p:nvSpPr>
          <p:spPr>
            <a:xfrm rot="10800000">
              <a:off x="6951800" y="4704867"/>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5" name="Shape 3765"/>
            <p:cNvSpPr/>
            <p:nvPr/>
          </p:nvSpPr>
          <p:spPr>
            <a:xfrm rot="10800000">
              <a:off x="6951800" y="4266482"/>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6" name="Shape 3766"/>
            <p:cNvSpPr/>
            <p:nvPr/>
          </p:nvSpPr>
          <p:spPr>
            <a:xfrm rot="10800000">
              <a:off x="6951800" y="3974217"/>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7" name="Shape 3767"/>
            <p:cNvSpPr/>
            <p:nvPr/>
          </p:nvSpPr>
          <p:spPr>
            <a:xfrm rot="10800000">
              <a:off x="6951800" y="3681951"/>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8" name="Shape 3768"/>
            <p:cNvSpPr/>
            <p:nvPr/>
          </p:nvSpPr>
          <p:spPr>
            <a:xfrm rot="10800000">
              <a:off x="6951800" y="3243566"/>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69" name="Shape 3769"/>
            <p:cNvSpPr/>
            <p:nvPr/>
          </p:nvSpPr>
          <p:spPr>
            <a:xfrm rot="10800000">
              <a:off x="6951800" y="2951301"/>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0" name="Shape 3770"/>
            <p:cNvSpPr/>
            <p:nvPr/>
          </p:nvSpPr>
          <p:spPr>
            <a:xfrm rot="10800000">
              <a:off x="6951800" y="2512915"/>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1" name="Shape 3771"/>
            <p:cNvSpPr/>
            <p:nvPr/>
          </p:nvSpPr>
          <p:spPr>
            <a:xfrm rot="10800000">
              <a:off x="6951800" y="2220650"/>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2" name="Shape 3772"/>
            <p:cNvSpPr/>
            <p:nvPr/>
          </p:nvSpPr>
          <p:spPr>
            <a:xfrm rot="10800000">
              <a:off x="6951800" y="2074529"/>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3" name="Shape 3773"/>
            <p:cNvSpPr/>
            <p:nvPr/>
          </p:nvSpPr>
          <p:spPr>
            <a:xfrm rot="10800000">
              <a:off x="6951800" y="1782264"/>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4" name="Shape 3774"/>
            <p:cNvSpPr/>
            <p:nvPr/>
          </p:nvSpPr>
          <p:spPr>
            <a:xfrm rot="10800000">
              <a:off x="6951800" y="1636120"/>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5" name="Shape 3775"/>
            <p:cNvSpPr/>
            <p:nvPr/>
          </p:nvSpPr>
          <p:spPr>
            <a:xfrm rot="10800000">
              <a:off x="6951800" y="1489999"/>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6" name="Shape 3776"/>
            <p:cNvSpPr/>
            <p:nvPr/>
          </p:nvSpPr>
          <p:spPr>
            <a:xfrm rot="10800000">
              <a:off x="6951800" y="1197734"/>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7" name="Shape 3777"/>
            <p:cNvSpPr/>
            <p:nvPr/>
          </p:nvSpPr>
          <p:spPr>
            <a:xfrm rot="10800000">
              <a:off x="6951800" y="1051613"/>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8" name="Shape 3778"/>
            <p:cNvSpPr/>
            <p:nvPr/>
          </p:nvSpPr>
          <p:spPr>
            <a:xfrm rot="10800000">
              <a:off x="6951800" y="613204"/>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79" name="Shape 3779"/>
            <p:cNvSpPr/>
            <p:nvPr/>
          </p:nvSpPr>
          <p:spPr>
            <a:xfrm rot="10800000">
              <a:off x="6951800" y="320938"/>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0" name="Shape 3780"/>
            <p:cNvSpPr/>
            <p:nvPr/>
          </p:nvSpPr>
          <p:spPr>
            <a:xfrm rot="10800000">
              <a:off x="6951800" y="174818"/>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1" name="Shape 3781"/>
            <p:cNvSpPr/>
            <p:nvPr/>
          </p:nvSpPr>
          <p:spPr>
            <a:xfrm rot="10800000">
              <a:off x="6805680" y="4997133"/>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2" name="Shape 3782"/>
            <p:cNvSpPr/>
            <p:nvPr/>
          </p:nvSpPr>
          <p:spPr>
            <a:xfrm rot="10800000">
              <a:off x="6805680" y="4558747"/>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3" name="Shape 3783"/>
            <p:cNvSpPr/>
            <p:nvPr/>
          </p:nvSpPr>
          <p:spPr>
            <a:xfrm rot="10800000">
              <a:off x="6805680" y="4120361"/>
              <a:ext cx="117867" cy="117867"/>
            </a:xfrm>
            <a:custGeom>
              <a:avLst/>
              <a:gdLst/>
              <a:ahLst/>
              <a:cxnLst/>
              <a:rect l="0" t="0" r="0" b="0"/>
              <a:pathLst>
                <a:path w="4856" h="4856"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4" name="Shape 3784"/>
            <p:cNvSpPr/>
            <p:nvPr/>
          </p:nvSpPr>
          <p:spPr>
            <a:xfrm rot="10800000">
              <a:off x="6805680" y="3535831"/>
              <a:ext cx="117867" cy="117867"/>
            </a:xfrm>
            <a:custGeom>
              <a:avLst/>
              <a:gdLst/>
              <a:ahLst/>
              <a:cxnLst/>
              <a:rect l="0" t="0" r="0" b="0"/>
              <a:pathLst>
                <a:path w="4856" h="4856" extrusionOk="0">
                  <a:moveTo>
                    <a:pt x="0" y="0"/>
                  </a:moveTo>
                  <a:lnTo>
                    <a:pt x="0"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5" name="Shape 3785"/>
            <p:cNvSpPr/>
            <p:nvPr/>
          </p:nvSpPr>
          <p:spPr>
            <a:xfrm rot="10800000">
              <a:off x="6805680" y="2951301"/>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6" name="Shape 3786"/>
            <p:cNvSpPr/>
            <p:nvPr/>
          </p:nvSpPr>
          <p:spPr>
            <a:xfrm rot="10800000">
              <a:off x="6805680" y="2220650"/>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7" name="Shape 3787"/>
            <p:cNvSpPr/>
            <p:nvPr/>
          </p:nvSpPr>
          <p:spPr>
            <a:xfrm rot="10800000">
              <a:off x="6805680" y="1051613"/>
              <a:ext cx="117867" cy="117867"/>
            </a:xfrm>
            <a:custGeom>
              <a:avLst/>
              <a:gdLst/>
              <a:ahLst/>
              <a:cxnLst/>
              <a:rect l="0" t="0" r="0" b="0"/>
              <a:pathLst>
                <a:path w="4856" h="4856"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8" name="Shape 3788"/>
            <p:cNvSpPr/>
            <p:nvPr/>
          </p:nvSpPr>
          <p:spPr>
            <a:xfrm rot="10800000">
              <a:off x="6805680" y="905469"/>
              <a:ext cx="117867" cy="117867"/>
            </a:xfrm>
            <a:custGeom>
              <a:avLst/>
              <a:gdLst/>
              <a:ahLst/>
              <a:cxnLst/>
              <a:rect l="0" t="0" r="0" b="0"/>
              <a:pathLst>
                <a:path w="4856" h="4856" extrusionOk="0">
                  <a:moveTo>
                    <a:pt x="0" y="0"/>
                  </a:moveTo>
                  <a:lnTo>
                    <a:pt x="0"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89" name="Shape 3789"/>
            <p:cNvSpPr/>
            <p:nvPr/>
          </p:nvSpPr>
          <p:spPr>
            <a:xfrm rot="10800000">
              <a:off x="6805680" y="28698"/>
              <a:ext cx="117867" cy="117867"/>
            </a:xfrm>
            <a:custGeom>
              <a:avLst/>
              <a:gdLst/>
              <a:ahLst/>
              <a:cxnLst/>
              <a:rect l="0" t="0" r="0" b="0"/>
              <a:pathLst>
                <a:path w="4856" h="4856"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0" name="Shape 3790"/>
            <p:cNvSpPr/>
            <p:nvPr/>
          </p:nvSpPr>
          <p:spPr>
            <a:xfrm rot="10800000">
              <a:off x="6659535" y="4851012"/>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1" name="Shape 3791"/>
            <p:cNvSpPr/>
            <p:nvPr/>
          </p:nvSpPr>
          <p:spPr>
            <a:xfrm rot="10800000">
              <a:off x="6659535" y="3974217"/>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2" name="Shape 3792"/>
            <p:cNvSpPr/>
            <p:nvPr/>
          </p:nvSpPr>
          <p:spPr>
            <a:xfrm rot="10800000">
              <a:off x="6659535" y="3243566"/>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3" name="Shape 3793"/>
            <p:cNvSpPr/>
            <p:nvPr/>
          </p:nvSpPr>
          <p:spPr>
            <a:xfrm rot="10800000">
              <a:off x="6659535" y="2512915"/>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4" name="Shape 3794"/>
            <p:cNvSpPr/>
            <p:nvPr/>
          </p:nvSpPr>
          <p:spPr>
            <a:xfrm rot="10800000">
              <a:off x="6659535" y="1636120"/>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5" name="Shape 3795"/>
            <p:cNvSpPr/>
            <p:nvPr/>
          </p:nvSpPr>
          <p:spPr>
            <a:xfrm rot="10800000">
              <a:off x="6659535" y="905469"/>
              <a:ext cx="117892" cy="117867"/>
            </a:xfrm>
            <a:custGeom>
              <a:avLst/>
              <a:gdLst/>
              <a:ahLst/>
              <a:cxnLst/>
              <a:rect l="0" t="0" r="0" b="0"/>
              <a:pathLst>
                <a:path w="4857"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6" name="Shape 3796"/>
            <p:cNvSpPr/>
            <p:nvPr/>
          </p:nvSpPr>
          <p:spPr>
            <a:xfrm rot="10800000">
              <a:off x="6659535" y="759348"/>
              <a:ext cx="117892" cy="117867"/>
            </a:xfrm>
            <a:custGeom>
              <a:avLst/>
              <a:gdLst/>
              <a:ahLst/>
              <a:cxnLst/>
              <a:rect l="0" t="0" r="0" b="0"/>
              <a:pathLst>
                <a:path w="4857"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7" name="Shape 3797"/>
            <p:cNvSpPr/>
            <p:nvPr/>
          </p:nvSpPr>
          <p:spPr>
            <a:xfrm rot="10800000">
              <a:off x="6659535" y="174818"/>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8" name="Shape 3798"/>
            <p:cNvSpPr/>
            <p:nvPr/>
          </p:nvSpPr>
          <p:spPr>
            <a:xfrm rot="10800000">
              <a:off x="6513415" y="4997133"/>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99" name="Shape 3799"/>
            <p:cNvSpPr/>
            <p:nvPr/>
          </p:nvSpPr>
          <p:spPr>
            <a:xfrm rot="10800000">
              <a:off x="6513415" y="397421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0" name="Shape 3800"/>
            <p:cNvSpPr/>
            <p:nvPr/>
          </p:nvSpPr>
          <p:spPr>
            <a:xfrm rot="10800000">
              <a:off x="6513415" y="2074529"/>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1" name="Shape 3801"/>
            <p:cNvSpPr/>
            <p:nvPr/>
          </p:nvSpPr>
          <p:spPr>
            <a:xfrm rot="10800000">
              <a:off x="6513415" y="1489999"/>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2" name="Shape 3802"/>
            <p:cNvSpPr/>
            <p:nvPr/>
          </p:nvSpPr>
          <p:spPr>
            <a:xfrm rot="10800000">
              <a:off x="6513415" y="905469"/>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3" name="Shape 3803"/>
            <p:cNvSpPr/>
            <p:nvPr/>
          </p:nvSpPr>
          <p:spPr>
            <a:xfrm rot="10800000">
              <a:off x="6513415" y="174818"/>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4" name="Shape 3804"/>
            <p:cNvSpPr/>
            <p:nvPr/>
          </p:nvSpPr>
          <p:spPr>
            <a:xfrm rot="10800000">
              <a:off x="6367294" y="455874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5" name="Shape 3805"/>
            <p:cNvSpPr/>
            <p:nvPr/>
          </p:nvSpPr>
          <p:spPr>
            <a:xfrm rot="10800000">
              <a:off x="6367294" y="3681951"/>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6" name="Shape 3806"/>
            <p:cNvSpPr/>
            <p:nvPr/>
          </p:nvSpPr>
          <p:spPr>
            <a:xfrm rot="10800000">
              <a:off x="6367294" y="2659036"/>
              <a:ext cx="117867" cy="117892"/>
            </a:xfrm>
            <a:custGeom>
              <a:avLst/>
              <a:gdLst/>
              <a:ahLst/>
              <a:cxnLst/>
              <a:rect l="0" t="0" r="0" b="0"/>
              <a:pathLst>
                <a:path w="4856"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7" name="Shape 3807"/>
            <p:cNvSpPr/>
            <p:nvPr/>
          </p:nvSpPr>
          <p:spPr>
            <a:xfrm rot="10800000">
              <a:off x="7536331" y="4997133"/>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8" name="Shape 3808"/>
            <p:cNvSpPr/>
            <p:nvPr/>
          </p:nvSpPr>
          <p:spPr>
            <a:xfrm rot="10800000">
              <a:off x="7536331" y="4851012"/>
              <a:ext cx="117867" cy="117867"/>
            </a:xfrm>
            <a:custGeom>
              <a:avLst/>
              <a:gdLst/>
              <a:ahLst/>
              <a:cxnLst/>
              <a:rect l="0" t="0" r="0" b="0"/>
              <a:pathLst>
                <a:path w="4856" h="4856" extrusionOk="0">
                  <a:moveTo>
                    <a:pt x="0" y="0"/>
                  </a:moveTo>
                  <a:lnTo>
                    <a:pt x="0" y="4856"/>
                  </a:lnTo>
                  <a:lnTo>
                    <a:pt x="4855" y="4856"/>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09" name="Shape 3809"/>
            <p:cNvSpPr/>
            <p:nvPr/>
          </p:nvSpPr>
          <p:spPr>
            <a:xfrm rot="10800000">
              <a:off x="7536331" y="4412627"/>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0" name="Shape 3810"/>
            <p:cNvSpPr/>
            <p:nvPr/>
          </p:nvSpPr>
          <p:spPr>
            <a:xfrm rot="10800000">
              <a:off x="7536331" y="412036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1" name="Shape 3811"/>
            <p:cNvSpPr/>
            <p:nvPr/>
          </p:nvSpPr>
          <p:spPr>
            <a:xfrm rot="10800000">
              <a:off x="7536331" y="3389711"/>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2" name="Shape 3812"/>
            <p:cNvSpPr/>
            <p:nvPr/>
          </p:nvSpPr>
          <p:spPr>
            <a:xfrm rot="10800000">
              <a:off x="7536331" y="3243566"/>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3" name="Shape 3813"/>
            <p:cNvSpPr/>
            <p:nvPr/>
          </p:nvSpPr>
          <p:spPr>
            <a:xfrm rot="10800000">
              <a:off x="7536331" y="163612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4" name="Shape 3814"/>
            <p:cNvSpPr/>
            <p:nvPr/>
          </p:nvSpPr>
          <p:spPr>
            <a:xfrm rot="10800000">
              <a:off x="7536331" y="1343854"/>
              <a:ext cx="117867" cy="117892"/>
            </a:xfrm>
            <a:custGeom>
              <a:avLst/>
              <a:gdLst/>
              <a:ahLst/>
              <a:cxnLst/>
              <a:rect l="0" t="0" r="0" b="0"/>
              <a:pathLst>
                <a:path w="4856" h="4857"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5" name="Shape 3815"/>
            <p:cNvSpPr/>
            <p:nvPr/>
          </p:nvSpPr>
          <p:spPr>
            <a:xfrm rot="10800000">
              <a:off x="7390210" y="4997133"/>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6" name="Shape 3816"/>
            <p:cNvSpPr/>
            <p:nvPr/>
          </p:nvSpPr>
          <p:spPr>
            <a:xfrm rot="10800000">
              <a:off x="7390210" y="3974217"/>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7" name="Shape 3817"/>
            <p:cNvSpPr/>
            <p:nvPr/>
          </p:nvSpPr>
          <p:spPr>
            <a:xfrm rot="10800000">
              <a:off x="7390210" y="3097445"/>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8" name="Shape 3818"/>
            <p:cNvSpPr/>
            <p:nvPr/>
          </p:nvSpPr>
          <p:spPr>
            <a:xfrm rot="10800000">
              <a:off x="7390210" y="1636120"/>
              <a:ext cx="117867" cy="117867"/>
            </a:xfrm>
            <a:custGeom>
              <a:avLst/>
              <a:gdLst/>
              <a:ahLst/>
              <a:cxnLst/>
              <a:rect l="0" t="0" r="0" b="0"/>
              <a:pathLst>
                <a:path w="4856" h="4856" extrusionOk="0">
                  <a:moveTo>
                    <a:pt x="1" y="0"/>
                  </a:moveTo>
                  <a:lnTo>
                    <a:pt x="1" y="4855"/>
                  </a:lnTo>
                  <a:lnTo>
                    <a:pt x="4856" y="4855"/>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19" name="Shape 3819"/>
            <p:cNvSpPr/>
            <p:nvPr/>
          </p:nvSpPr>
          <p:spPr>
            <a:xfrm rot="10800000">
              <a:off x="7390210" y="46708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0" name="Shape 3820"/>
            <p:cNvSpPr/>
            <p:nvPr/>
          </p:nvSpPr>
          <p:spPr>
            <a:xfrm rot="10800000">
              <a:off x="7244066" y="4997133"/>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1" name="Shape 3821"/>
            <p:cNvSpPr/>
            <p:nvPr/>
          </p:nvSpPr>
          <p:spPr>
            <a:xfrm rot="10800000">
              <a:off x="7244066" y="4558747"/>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2" name="Shape 3822"/>
            <p:cNvSpPr/>
            <p:nvPr/>
          </p:nvSpPr>
          <p:spPr>
            <a:xfrm rot="10800000">
              <a:off x="7244066" y="2951301"/>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3" name="Shape 3823"/>
            <p:cNvSpPr/>
            <p:nvPr/>
          </p:nvSpPr>
          <p:spPr>
            <a:xfrm rot="10800000">
              <a:off x="7244066" y="2074529"/>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4" name="Shape 3824"/>
            <p:cNvSpPr/>
            <p:nvPr/>
          </p:nvSpPr>
          <p:spPr>
            <a:xfrm rot="10800000">
              <a:off x="7244066" y="1636120"/>
              <a:ext cx="117867" cy="117867"/>
            </a:xfrm>
            <a:custGeom>
              <a:avLst/>
              <a:gdLst/>
              <a:ahLst/>
              <a:cxnLst/>
              <a:rect l="0" t="0" r="0" b="0"/>
              <a:pathLst>
                <a:path w="4856" h="4856" extrusionOk="0">
                  <a:moveTo>
                    <a:pt x="0" y="0"/>
                  </a:moveTo>
                  <a:lnTo>
                    <a:pt x="0" y="4855"/>
                  </a:lnTo>
                  <a:lnTo>
                    <a:pt x="4855" y="4855"/>
                  </a:lnTo>
                  <a:lnTo>
                    <a:pt x="4855"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5" name="Shape 3825"/>
            <p:cNvSpPr/>
            <p:nvPr/>
          </p:nvSpPr>
          <p:spPr>
            <a:xfrm rot="10800000">
              <a:off x="7097945" y="105161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6" name="Shape 3826"/>
            <p:cNvSpPr/>
            <p:nvPr/>
          </p:nvSpPr>
          <p:spPr>
            <a:xfrm rot="10800000">
              <a:off x="6951800" y="3828096"/>
              <a:ext cx="117892" cy="117867"/>
            </a:xfrm>
            <a:custGeom>
              <a:avLst/>
              <a:gdLst/>
              <a:ahLst/>
              <a:cxnLst/>
              <a:rect l="0" t="0" r="0" b="0"/>
              <a:pathLst>
                <a:path w="4857" h="4856" extrusionOk="0">
                  <a:moveTo>
                    <a:pt x="1" y="0"/>
                  </a:moveTo>
                  <a:lnTo>
                    <a:pt x="1" y="4856"/>
                  </a:lnTo>
                  <a:lnTo>
                    <a:pt x="4856" y="4856"/>
                  </a:lnTo>
                  <a:lnTo>
                    <a:pt x="4856" y="0"/>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7" name="Shape 3827"/>
            <p:cNvSpPr/>
            <p:nvPr/>
          </p:nvSpPr>
          <p:spPr>
            <a:xfrm rot="10800000">
              <a:off x="6951800" y="2659036"/>
              <a:ext cx="117892" cy="117892"/>
            </a:xfrm>
            <a:custGeom>
              <a:avLst/>
              <a:gdLst/>
              <a:ahLst/>
              <a:cxnLst/>
              <a:rect l="0" t="0" r="0" b="0"/>
              <a:pathLst>
                <a:path w="4857" h="4857"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8" name="Shape 3828"/>
            <p:cNvSpPr/>
            <p:nvPr/>
          </p:nvSpPr>
          <p:spPr>
            <a:xfrm rot="10800000">
              <a:off x="6805680" y="320938"/>
              <a:ext cx="117867" cy="117892"/>
            </a:xfrm>
            <a:custGeom>
              <a:avLst/>
              <a:gdLst/>
              <a:ahLst/>
              <a:cxnLst/>
              <a:rect l="0" t="0" r="0" b="0"/>
              <a:pathLst>
                <a:path w="4856" h="4857" extrusionOk="0">
                  <a:moveTo>
                    <a:pt x="0" y="1"/>
                  </a:moveTo>
                  <a:lnTo>
                    <a:pt x="0"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29" name="Shape 3829"/>
            <p:cNvSpPr/>
            <p:nvPr/>
          </p:nvSpPr>
          <p:spPr>
            <a:xfrm rot="10800000">
              <a:off x="6513415" y="2805180"/>
              <a:ext cx="117867" cy="117867"/>
            </a:xfrm>
            <a:custGeom>
              <a:avLst/>
              <a:gdLst/>
              <a:ahLst/>
              <a:cxnLst/>
              <a:rect l="0" t="0" r="0" b="0"/>
              <a:pathLst>
                <a:path w="4856" h="4856" extrusionOk="0">
                  <a:moveTo>
                    <a:pt x="0" y="1"/>
                  </a:moveTo>
                  <a:lnTo>
                    <a:pt x="0" y="4856"/>
                  </a:lnTo>
                  <a:lnTo>
                    <a:pt x="4855" y="4856"/>
                  </a:lnTo>
                  <a:lnTo>
                    <a:pt x="4855"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30" name="Shape 3830"/>
            <p:cNvSpPr/>
            <p:nvPr/>
          </p:nvSpPr>
          <p:spPr>
            <a:xfrm rot="10800000">
              <a:off x="6367294" y="467083"/>
              <a:ext cx="117867" cy="117867"/>
            </a:xfrm>
            <a:custGeom>
              <a:avLst/>
              <a:gdLst/>
              <a:ahLst/>
              <a:cxnLst/>
              <a:rect l="0" t="0" r="0" b="0"/>
              <a:pathLst>
                <a:path w="4856" h="4856" extrusionOk="0">
                  <a:moveTo>
                    <a:pt x="1" y="1"/>
                  </a:moveTo>
                  <a:lnTo>
                    <a:pt x="1" y="4856"/>
                  </a:lnTo>
                  <a:lnTo>
                    <a:pt x="4856" y="4856"/>
                  </a:lnTo>
                  <a:lnTo>
                    <a:pt x="4856" y="1"/>
                  </a:lnTo>
                  <a:close/>
                </a:path>
              </a:pathLst>
            </a:cu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831" name="Shape 3831"/>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spcBef>
                <a:spcPts val="0"/>
              </a:spcBef>
              <a:buNone/>
              <a:defRPr>
                <a:solidFill>
                  <a:srgbClr val="FFFFFF"/>
                </a:solidFill>
              </a:defRPr>
            </a:lvl1pPr>
            <a:lvl2pPr lvl="1">
              <a:spcBef>
                <a:spcPts val="0"/>
              </a:spcBef>
              <a:buNone/>
              <a:defRPr>
                <a:solidFill>
                  <a:srgbClr val="FFFFFF"/>
                </a:solidFill>
              </a:defRPr>
            </a:lvl2pPr>
            <a:lvl3pPr lvl="2">
              <a:spcBef>
                <a:spcPts val="0"/>
              </a:spcBef>
              <a:buNone/>
              <a:defRPr>
                <a:solidFill>
                  <a:srgbClr val="FFFFFF"/>
                </a:solidFill>
              </a:defRPr>
            </a:lvl3pPr>
            <a:lvl4pPr lvl="3">
              <a:spcBef>
                <a:spcPts val="0"/>
              </a:spcBef>
              <a:buNone/>
              <a:defRPr>
                <a:solidFill>
                  <a:srgbClr val="FFFFFF"/>
                </a:solidFill>
              </a:defRPr>
            </a:lvl4pPr>
            <a:lvl5pPr lvl="4">
              <a:spcBef>
                <a:spcPts val="0"/>
              </a:spcBef>
              <a:buNone/>
              <a:defRPr>
                <a:solidFill>
                  <a:srgbClr val="FFFFFF"/>
                </a:solidFill>
              </a:defRPr>
            </a:lvl5pPr>
            <a:lvl6pPr lvl="5">
              <a:spcBef>
                <a:spcPts val="0"/>
              </a:spcBef>
              <a:buNone/>
              <a:defRPr>
                <a:solidFill>
                  <a:srgbClr val="FFFFFF"/>
                </a:solidFill>
              </a:defRPr>
            </a:lvl6pPr>
            <a:lvl7pPr lvl="6">
              <a:spcBef>
                <a:spcPts val="0"/>
              </a:spcBef>
              <a:buNone/>
              <a:defRPr>
                <a:solidFill>
                  <a:srgbClr val="FFFFFF"/>
                </a:solidFill>
              </a:defRPr>
            </a:lvl7pPr>
            <a:lvl8pPr lvl="7">
              <a:spcBef>
                <a:spcPts val="0"/>
              </a:spcBef>
              <a:buNone/>
              <a:defRPr>
                <a:solidFill>
                  <a:srgbClr val="FFFFFF"/>
                </a:solidFill>
              </a:defRPr>
            </a:lvl8pPr>
            <a:lvl9pPr lvl="8">
              <a:spcBef>
                <a:spcPts val="0"/>
              </a:spcBef>
              <a:buNone/>
              <a:defRPr>
                <a:solidFill>
                  <a:srgbClr val="FFFFFF"/>
                </a:solidFill>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718300" y="739375"/>
            <a:ext cx="6761100" cy="8574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1pPr>
            <a:lvl2pPr lvl="1">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2pPr>
            <a:lvl3pPr lvl="2">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3pPr>
            <a:lvl4pPr lvl="3">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4pPr>
            <a:lvl5pPr lvl="4">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5pPr>
            <a:lvl6pPr lvl="5">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6pPr>
            <a:lvl7pPr lvl="6">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7pPr>
            <a:lvl8pPr lvl="7">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8pPr>
            <a:lvl9pPr lvl="8">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9pPr>
          </a:lstStyle>
          <a:p>
            <a:endParaRPr/>
          </a:p>
        </p:txBody>
      </p:sp>
      <p:sp>
        <p:nvSpPr>
          <p:cNvPr id="7" name="Shape 7"/>
          <p:cNvSpPr txBox="1">
            <a:spLocks noGrp="1"/>
          </p:cNvSpPr>
          <p:nvPr>
            <p:ph type="body" idx="1"/>
          </p:nvPr>
        </p:nvSpPr>
        <p:spPr>
          <a:xfrm>
            <a:off x="718300" y="1733550"/>
            <a:ext cx="6761100" cy="29805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1pPr>
            <a:lvl2pPr marL="914400" lvl="1"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2pPr>
            <a:lvl3pPr marL="1371600" lvl="2"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3pPr>
            <a:lvl4pPr marL="1828800" lvl="3"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4pPr>
            <a:lvl5pPr marL="2286000" lvl="4"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5pPr>
            <a:lvl6pPr marL="2743200" lvl="5"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6pPr>
            <a:lvl7pPr marL="3200400" lvl="6"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7pPr>
            <a:lvl8pPr marL="3657600" lvl="7"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8pPr>
            <a:lvl9pPr marL="4114800" lvl="8"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9pPr>
          </a:lstStyle>
          <a:p>
            <a:endParaRPr/>
          </a:p>
        </p:txBody>
      </p:sp>
      <p:sp>
        <p:nvSpPr>
          <p:cNvPr id="8" name="Shape 8"/>
          <p:cNvSpPr txBox="1">
            <a:spLocks noGrp="1"/>
          </p:cNvSpPr>
          <p:nvPr>
            <p:ph type="sldNum" idx="12"/>
          </p:nvPr>
        </p:nvSpPr>
        <p:spPr>
          <a:xfrm>
            <a:off x="91531" y="4720201"/>
            <a:ext cx="548700" cy="393600"/>
          </a:xfrm>
          <a:prstGeom prst="rect">
            <a:avLst/>
          </a:prstGeom>
          <a:noFill/>
          <a:ln>
            <a:noFill/>
          </a:ln>
        </p:spPr>
        <p:txBody>
          <a:bodyPr spcFirstLastPara="1" wrap="square" lIns="91425" tIns="91425" rIns="91425" bIns="91425" anchor="ctr" anchorCtr="0">
            <a:noAutofit/>
          </a:bodyPr>
          <a:lstStyle>
            <a:lvl1pPr lvl="0">
              <a:spcBef>
                <a:spcPts val="0"/>
              </a:spcBef>
              <a:buNone/>
              <a:defRPr sz="1200">
                <a:solidFill>
                  <a:srgbClr val="0B87A1"/>
                </a:solidFill>
                <a:latin typeface="Dosis Light"/>
                <a:ea typeface="Dosis Light"/>
                <a:cs typeface="Dosis Light"/>
                <a:sym typeface="Dosis Light"/>
              </a:defRPr>
            </a:lvl1pPr>
            <a:lvl2pPr lvl="1">
              <a:spcBef>
                <a:spcPts val="0"/>
              </a:spcBef>
              <a:buNone/>
              <a:defRPr sz="1200">
                <a:solidFill>
                  <a:srgbClr val="0B87A1"/>
                </a:solidFill>
                <a:latin typeface="Dosis Light"/>
                <a:ea typeface="Dosis Light"/>
                <a:cs typeface="Dosis Light"/>
                <a:sym typeface="Dosis Light"/>
              </a:defRPr>
            </a:lvl2pPr>
            <a:lvl3pPr lvl="2">
              <a:spcBef>
                <a:spcPts val="0"/>
              </a:spcBef>
              <a:buNone/>
              <a:defRPr sz="1200">
                <a:solidFill>
                  <a:srgbClr val="0B87A1"/>
                </a:solidFill>
                <a:latin typeface="Dosis Light"/>
                <a:ea typeface="Dosis Light"/>
                <a:cs typeface="Dosis Light"/>
                <a:sym typeface="Dosis Light"/>
              </a:defRPr>
            </a:lvl3pPr>
            <a:lvl4pPr lvl="3">
              <a:spcBef>
                <a:spcPts val="0"/>
              </a:spcBef>
              <a:buNone/>
              <a:defRPr sz="1200">
                <a:solidFill>
                  <a:srgbClr val="0B87A1"/>
                </a:solidFill>
                <a:latin typeface="Dosis Light"/>
                <a:ea typeface="Dosis Light"/>
                <a:cs typeface="Dosis Light"/>
                <a:sym typeface="Dosis Light"/>
              </a:defRPr>
            </a:lvl4pPr>
            <a:lvl5pPr lvl="4">
              <a:spcBef>
                <a:spcPts val="0"/>
              </a:spcBef>
              <a:buNone/>
              <a:defRPr sz="1200">
                <a:solidFill>
                  <a:srgbClr val="0B87A1"/>
                </a:solidFill>
                <a:latin typeface="Dosis Light"/>
                <a:ea typeface="Dosis Light"/>
                <a:cs typeface="Dosis Light"/>
                <a:sym typeface="Dosis Light"/>
              </a:defRPr>
            </a:lvl5pPr>
            <a:lvl6pPr lvl="5">
              <a:spcBef>
                <a:spcPts val="0"/>
              </a:spcBef>
              <a:buNone/>
              <a:defRPr sz="1200">
                <a:solidFill>
                  <a:srgbClr val="0B87A1"/>
                </a:solidFill>
                <a:latin typeface="Dosis Light"/>
                <a:ea typeface="Dosis Light"/>
                <a:cs typeface="Dosis Light"/>
                <a:sym typeface="Dosis Light"/>
              </a:defRPr>
            </a:lvl6pPr>
            <a:lvl7pPr lvl="6">
              <a:spcBef>
                <a:spcPts val="0"/>
              </a:spcBef>
              <a:buNone/>
              <a:defRPr sz="1200">
                <a:solidFill>
                  <a:srgbClr val="0B87A1"/>
                </a:solidFill>
                <a:latin typeface="Dosis Light"/>
                <a:ea typeface="Dosis Light"/>
                <a:cs typeface="Dosis Light"/>
                <a:sym typeface="Dosis Light"/>
              </a:defRPr>
            </a:lvl7pPr>
            <a:lvl8pPr lvl="7">
              <a:spcBef>
                <a:spcPts val="0"/>
              </a:spcBef>
              <a:buNone/>
              <a:defRPr sz="1200">
                <a:solidFill>
                  <a:srgbClr val="0B87A1"/>
                </a:solidFill>
                <a:latin typeface="Dosis Light"/>
                <a:ea typeface="Dosis Light"/>
                <a:cs typeface="Dosis Light"/>
                <a:sym typeface="Dosis Light"/>
              </a:defRPr>
            </a:lvl8pPr>
            <a:lvl9pPr lvl="8">
              <a:spcBef>
                <a:spcPts val="0"/>
              </a:spcBef>
              <a:buNone/>
              <a:defRPr sz="1200">
                <a:solidFill>
                  <a:srgbClr val="0B87A1"/>
                </a:solidFill>
                <a:latin typeface="Dosis Light"/>
                <a:ea typeface="Dosis Light"/>
                <a:cs typeface="Dosis Light"/>
                <a:sym typeface="Dosis Light"/>
              </a:defRPr>
            </a:lvl9pPr>
          </a:lstStyle>
          <a:p>
            <a:pPr marL="0" lvl="0" indent="0">
              <a:spcBef>
                <a:spcPts val="0"/>
              </a:spcBef>
              <a:spcAft>
                <a:spcPts val="0"/>
              </a:spcAft>
              <a:buNone/>
            </a:pPr>
            <a:fld id="{00000000-1234-1234-1234-123412341234}" type="slidenum">
              <a:rPr lang="en"/>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6" r:id="rId7"/>
    <p:sldLayoutId id="2147483657" r:id="rId8"/>
    <p:sldLayoutId id="2147483658" r:id="rId9"/>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35"/>
        <p:cNvGrpSpPr/>
        <p:nvPr/>
      </p:nvGrpSpPr>
      <p:grpSpPr>
        <a:xfrm>
          <a:off x="0" y="0"/>
          <a:ext cx="0" cy="0"/>
          <a:chOff x="0" y="0"/>
          <a:chExt cx="0" cy="0"/>
        </a:xfrm>
      </p:grpSpPr>
      <p:sp>
        <p:nvSpPr>
          <p:cNvPr id="3836" name="Shape 3836"/>
          <p:cNvSpPr txBox="1">
            <a:spLocks noGrp="1"/>
          </p:cNvSpPr>
          <p:nvPr>
            <p:ph type="ctrTitle"/>
          </p:nvPr>
        </p:nvSpPr>
        <p:spPr>
          <a:xfrm>
            <a:off x="762000" y="696425"/>
            <a:ext cx="5396700" cy="1159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ar-IQ" smtClean="0"/>
              <a:t>دلالات الالفاظ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3921"/>
        <p:cNvGrpSpPr/>
        <p:nvPr/>
      </p:nvGrpSpPr>
      <p:grpSpPr>
        <a:xfrm>
          <a:off x="0" y="0"/>
          <a:ext cx="0" cy="0"/>
          <a:chOff x="0" y="0"/>
          <a:chExt cx="0" cy="0"/>
        </a:xfrm>
      </p:grpSpPr>
      <p:sp>
        <p:nvSpPr>
          <p:cNvPr id="3922" name="Shape 3922"/>
          <p:cNvSpPr txBox="1">
            <a:spLocks noGrp="1"/>
          </p:cNvSpPr>
          <p:nvPr>
            <p:ph type="title" idx="4294967295"/>
          </p:nvPr>
        </p:nvSpPr>
        <p:spPr>
          <a:xfrm>
            <a:off x="2194950" y="367325"/>
            <a:ext cx="4754100" cy="1380000"/>
          </a:xfrm>
          <a:prstGeom prst="rect">
            <a:avLst/>
          </a:prstGeom>
        </p:spPr>
        <p:txBody>
          <a:bodyPr spcFirstLastPara="1" wrap="square" lIns="91425" tIns="91425" rIns="91425" bIns="91425" anchor="t" anchorCtr="0">
            <a:noAutofit/>
          </a:bodyPr>
          <a:lstStyle/>
          <a:p>
            <a:pPr algn="ctr"/>
            <a:r>
              <a:rPr lang="ar-SA" sz="2400" b="1" dirty="0" smtClean="0">
                <a:solidFill>
                  <a:schemeClr val="tx1"/>
                </a:solidFill>
              </a:rPr>
              <a:t>الألفاظ من ناحية وضوحها وقوة دلالتها في مقصودها.</a:t>
            </a:r>
            <a:r>
              <a:rPr lang="en-US" sz="2400" b="1" dirty="0" smtClean="0">
                <a:solidFill>
                  <a:schemeClr val="tx1"/>
                </a:solidFill>
              </a:rPr>
              <a:t/>
            </a:r>
            <a:br>
              <a:rPr lang="en-US" sz="2400" b="1" dirty="0" smtClean="0">
                <a:solidFill>
                  <a:schemeClr val="tx1"/>
                </a:solidFill>
              </a:rPr>
            </a:br>
            <a:r>
              <a:rPr lang="en" sz="2400" b="1" dirty="0" smtClean="0">
                <a:solidFill>
                  <a:schemeClr val="tx1"/>
                </a:solidFill>
                <a:highlight>
                  <a:srgbClr val="0B87A1"/>
                </a:highlight>
                <a:latin typeface="Titillium Web Light"/>
                <a:ea typeface="Titillium Web Light"/>
                <a:cs typeface="Titillium Web Light"/>
                <a:sym typeface="Titillium Web Light"/>
              </a:rPr>
              <a:t>.</a:t>
            </a:r>
            <a:endParaRPr sz="2400" b="1" dirty="0">
              <a:solidFill>
                <a:schemeClr val="tx1"/>
              </a:solidFill>
              <a:highlight>
                <a:srgbClr val="0B87A1"/>
              </a:highlight>
              <a:latin typeface="Titillium Web Light"/>
              <a:ea typeface="Titillium Web Light"/>
              <a:cs typeface="Titillium Web Light"/>
              <a:sym typeface="Titillium Web Light"/>
            </a:endParaRPr>
          </a:p>
        </p:txBody>
      </p:sp>
      <p:sp>
        <p:nvSpPr>
          <p:cNvPr id="3923" name="Shape 3923"/>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p:txBody>
          <a:bodyPr/>
          <a:lstStyle/>
          <a:p>
            <a:pPr algn="ctr"/>
            <a:r>
              <a:rPr lang="ar-SA" sz="3600" dirty="0" smtClean="0"/>
              <a:t>من حيث طرق هذه الدلالة أهي بصريح العبارة، أو هي بالإشارة ولوازم المعاني، أو هي بالمنطوق، أو </a:t>
            </a:r>
            <a:r>
              <a:rPr lang="ar-SA" sz="3600" dirty="0" err="1" smtClean="0"/>
              <a:t>بالمفهوم؟</a:t>
            </a:r>
            <a:r>
              <a:rPr lang="ar-SA" sz="3600" dirty="0" smtClean="0"/>
              <a:t> </a:t>
            </a:r>
            <a:endParaRPr lang="ar-IQ" sz="3600" dirty="0"/>
          </a:p>
        </p:txBody>
      </p:sp>
      <p:sp>
        <p:nvSpPr>
          <p:cNvPr id="4" name="عنصر نائب لرقم الشريحة 3"/>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pPr marL="0" lvl="0" indent="0">
                <a:spcBef>
                  <a:spcPts val="0"/>
                </a:spcBef>
                <a:spcAft>
                  <a:spcPts val="0"/>
                </a:spcAft>
                <a:buNone/>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pPr marL="0" lvl="0" indent="0">
                <a:spcBef>
                  <a:spcPts val="0"/>
                </a:spcBef>
                <a:spcAft>
                  <a:spcPts val="0"/>
                </a:spcAft>
                <a:buNone/>
              </a:pPr>
              <a:t>12</a:t>
            </a:fld>
            <a:endParaRPr lang="en"/>
          </a:p>
        </p:txBody>
      </p:sp>
      <p:sp>
        <p:nvSpPr>
          <p:cNvPr id="5" name="عنصر نائب للنص 4"/>
          <p:cNvSpPr>
            <a:spLocks noGrp="1"/>
          </p:cNvSpPr>
          <p:nvPr>
            <p:ph type="body" idx="1"/>
          </p:nvPr>
        </p:nvSpPr>
        <p:spPr/>
        <p:txBody>
          <a:bodyPr/>
          <a:lstStyle/>
          <a:p>
            <a:pPr algn="ctr"/>
            <a:r>
              <a:rPr lang="ar-SA" sz="3600" dirty="0" smtClean="0"/>
              <a:t>من حيث ما تشتمل عليه الألفاظ من إطلاق وتقييد، وعموم وتخصيص.</a:t>
            </a:r>
            <a:endParaRPr lang="ar-IQ"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pPr marL="0" lvl="0" indent="0">
                <a:spcBef>
                  <a:spcPts val="0"/>
                </a:spcBef>
                <a:spcAft>
                  <a:spcPts val="0"/>
                </a:spcAft>
                <a:buNone/>
              </a:pPr>
              <a:t>13</a:t>
            </a:fld>
            <a:endParaRPr lang="en"/>
          </a:p>
        </p:txBody>
      </p:sp>
      <p:sp>
        <p:nvSpPr>
          <p:cNvPr id="5" name="عنصر نائب للنص 4"/>
          <p:cNvSpPr>
            <a:spLocks noGrp="1"/>
          </p:cNvSpPr>
          <p:nvPr>
            <p:ph type="body" idx="1"/>
          </p:nvPr>
        </p:nvSpPr>
        <p:spPr/>
        <p:txBody>
          <a:bodyPr/>
          <a:lstStyle/>
          <a:p>
            <a:pPr algn="ctr"/>
            <a:r>
              <a:rPr lang="ar-SA" sz="4800" dirty="0" smtClean="0"/>
              <a:t>من ناحية صيغ </a:t>
            </a:r>
            <a:r>
              <a:rPr lang="ar-SA" sz="4800" dirty="0" err="1" smtClean="0"/>
              <a:t>التكليف.</a:t>
            </a:r>
            <a:r>
              <a:rPr lang="ar-SA" sz="4800" baseline="30000" dirty="0" smtClean="0"/>
              <a:t> </a:t>
            </a:r>
            <a:endParaRPr lang="ar-IQ"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05"/>
        <p:cNvGrpSpPr/>
        <p:nvPr/>
      </p:nvGrpSpPr>
      <p:grpSpPr>
        <a:xfrm>
          <a:off x="0" y="0"/>
          <a:ext cx="0" cy="0"/>
          <a:chOff x="0" y="0"/>
          <a:chExt cx="0" cy="0"/>
        </a:xfrm>
      </p:grpSpPr>
      <p:sp>
        <p:nvSpPr>
          <p:cNvPr id="4006" name="Shape 4006"/>
          <p:cNvSpPr/>
          <p:nvPr/>
        </p:nvSpPr>
        <p:spPr>
          <a:xfrm>
            <a:off x="4328485" y="489800"/>
            <a:ext cx="2075120" cy="4163909"/>
          </a:xfrm>
          <a:custGeom>
            <a:avLst/>
            <a:gdLst/>
            <a:ahLst/>
            <a:cxnLst/>
            <a:rect l="0" t="0" r="0" b="0"/>
            <a:pathLst>
              <a:path w="30819" h="61841" extrusionOk="0">
                <a:moveTo>
                  <a:pt x="5160" y="2580"/>
                </a:moveTo>
                <a:lnTo>
                  <a:pt x="5295" y="2648"/>
                </a:lnTo>
                <a:lnTo>
                  <a:pt x="5363" y="2784"/>
                </a:lnTo>
                <a:lnTo>
                  <a:pt x="5363" y="2920"/>
                </a:lnTo>
                <a:lnTo>
                  <a:pt x="5363" y="3055"/>
                </a:lnTo>
                <a:lnTo>
                  <a:pt x="5295" y="3191"/>
                </a:lnTo>
                <a:lnTo>
                  <a:pt x="5160" y="3259"/>
                </a:lnTo>
                <a:lnTo>
                  <a:pt x="4888" y="3259"/>
                </a:lnTo>
                <a:lnTo>
                  <a:pt x="4752" y="3191"/>
                </a:lnTo>
                <a:lnTo>
                  <a:pt x="4684" y="3055"/>
                </a:lnTo>
                <a:lnTo>
                  <a:pt x="4684" y="2920"/>
                </a:lnTo>
                <a:lnTo>
                  <a:pt x="4684" y="2784"/>
                </a:lnTo>
                <a:lnTo>
                  <a:pt x="4752" y="2648"/>
                </a:lnTo>
                <a:lnTo>
                  <a:pt x="4888" y="2580"/>
                </a:lnTo>
                <a:close/>
                <a:moveTo>
                  <a:pt x="15410" y="2241"/>
                </a:moveTo>
                <a:lnTo>
                  <a:pt x="15681" y="2309"/>
                </a:lnTo>
                <a:lnTo>
                  <a:pt x="15885" y="2444"/>
                </a:lnTo>
                <a:lnTo>
                  <a:pt x="16021" y="2648"/>
                </a:lnTo>
                <a:lnTo>
                  <a:pt x="16088" y="2920"/>
                </a:lnTo>
                <a:lnTo>
                  <a:pt x="16021" y="3191"/>
                </a:lnTo>
                <a:lnTo>
                  <a:pt x="15885" y="3395"/>
                </a:lnTo>
                <a:lnTo>
                  <a:pt x="15681" y="3531"/>
                </a:lnTo>
                <a:lnTo>
                  <a:pt x="15410" y="3598"/>
                </a:lnTo>
                <a:lnTo>
                  <a:pt x="15138" y="3531"/>
                </a:lnTo>
                <a:lnTo>
                  <a:pt x="14934" y="3395"/>
                </a:lnTo>
                <a:lnTo>
                  <a:pt x="14799" y="3191"/>
                </a:lnTo>
                <a:lnTo>
                  <a:pt x="14731" y="2920"/>
                </a:lnTo>
                <a:lnTo>
                  <a:pt x="14799" y="2648"/>
                </a:lnTo>
                <a:lnTo>
                  <a:pt x="14934" y="2444"/>
                </a:lnTo>
                <a:lnTo>
                  <a:pt x="15138" y="2309"/>
                </a:lnTo>
                <a:lnTo>
                  <a:pt x="15410" y="2241"/>
                </a:lnTo>
                <a:close/>
                <a:moveTo>
                  <a:pt x="29393" y="5228"/>
                </a:moveTo>
                <a:lnTo>
                  <a:pt x="29461" y="5296"/>
                </a:lnTo>
                <a:lnTo>
                  <a:pt x="29461" y="54849"/>
                </a:lnTo>
                <a:lnTo>
                  <a:pt x="1426" y="54849"/>
                </a:lnTo>
                <a:lnTo>
                  <a:pt x="1426" y="5296"/>
                </a:lnTo>
                <a:lnTo>
                  <a:pt x="1494" y="5228"/>
                </a:lnTo>
                <a:close/>
                <a:moveTo>
                  <a:pt x="15410" y="544"/>
                </a:moveTo>
                <a:lnTo>
                  <a:pt x="19143" y="612"/>
                </a:lnTo>
                <a:lnTo>
                  <a:pt x="23012" y="747"/>
                </a:lnTo>
                <a:lnTo>
                  <a:pt x="26339" y="951"/>
                </a:lnTo>
                <a:lnTo>
                  <a:pt x="27560" y="1087"/>
                </a:lnTo>
                <a:lnTo>
                  <a:pt x="27560" y="1087"/>
                </a:lnTo>
                <a:lnTo>
                  <a:pt x="26339" y="1019"/>
                </a:lnTo>
                <a:lnTo>
                  <a:pt x="23012" y="815"/>
                </a:lnTo>
                <a:lnTo>
                  <a:pt x="19143" y="680"/>
                </a:lnTo>
                <a:lnTo>
                  <a:pt x="15410" y="612"/>
                </a:lnTo>
                <a:lnTo>
                  <a:pt x="11676" y="680"/>
                </a:lnTo>
                <a:lnTo>
                  <a:pt x="7807" y="815"/>
                </a:lnTo>
                <a:lnTo>
                  <a:pt x="4481" y="1019"/>
                </a:lnTo>
                <a:lnTo>
                  <a:pt x="3259" y="1087"/>
                </a:lnTo>
                <a:lnTo>
                  <a:pt x="2444" y="1223"/>
                </a:lnTo>
                <a:lnTo>
                  <a:pt x="1969" y="1358"/>
                </a:lnTo>
                <a:lnTo>
                  <a:pt x="1630" y="1494"/>
                </a:lnTo>
                <a:lnTo>
                  <a:pt x="1290" y="1698"/>
                </a:lnTo>
                <a:lnTo>
                  <a:pt x="1019" y="1901"/>
                </a:lnTo>
                <a:lnTo>
                  <a:pt x="815" y="2173"/>
                </a:lnTo>
                <a:lnTo>
                  <a:pt x="679" y="2444"/>
                </a:lnTo>
                <a:lnTo>
                  <a:pt x="544" y="2852"/>
                </a:lnTo>
                <a:lnTo>
                  <a:pt x="544" y="3259"/>
                </a:lnTo>
                <a:lnTo>
                  <a:pt x="544" y="58311"/>
                </a:lnTo>
                <a:lnTo>
                  <a:pt x="544" y="58718"/>
                </a:lnTo>
                <a:lnTo>
                  <a:pt x="476" y="58311"/>
                </a:lnTo>
                <a:lnTo>
                  <a:pt x="476" y="3259"/>
                </a:lnTo>
                <a:lnTo>
                  <a:pt x="544" y="2784"/>
                </a:lnTo>
                <a:lnTo>
                  <a:pt x="612" y="2444"/>
                </a:lnTo>
                <a:lnTo>
                  <a:pt x="747" y="2105"/>
                </a:lnTo>
                <a:lnTo>
                  <a:pt x="951" y="1834"/>
                </a:lnTo>
                <a:lnTo>
                  <a:pt x="1222" y="1630"/>
                </a:lnTo>
                <a:lnTo>
                  <a:pt x="1562" y="1426"/>
                </a:lnTo>
                <a:lnTo>
                  <a:pt x="1969" y="1290"/>
                </a:lnTo>
                <a:lnTo>
                  <a:pt x="2444" y="1155"/>
                </a:lnTo>
                <a:lnTo>
                  <a:pt x="3259" y="1087"/>
                </a:lnTo>
                <a:lnTo>
                  <a:pt x="4481" y="951"/>
                </a:lnTo>
                <a:lnTo>
                  <a:pt x="7807" y="747"/>
                </a:lnTo>
                <a:lnTo>
                  <a:pt x="11676" y="612"/>
                </a:lnTo>
                <a:lnTo>
                  <a:pt x="15410" y="544"/>
                </a:lnTo>
                <a:close/>
                <a:moveTo>
                  <a:pt x="27560" y="1087"/>
                </a:moveTo>
                <a:lnTo>
                  <a:pt x="28375" y="1155"/>
                </a:lnTo>
                <a:lnTo>
                  <a:pt x="28850" y="1290"/>
                </a:lnTo>
                <a:lnTo>
                  <a:pt x="29257" y="1426"/>
                </a:lnTo>
                <a:lnTo>
                  <a:pt x="29597" y="1630"/>
                </a:lnTo>
                <a:lnTo>
                  <a:pt x="29868" y="1834"/>
                </a:lnTo>
                <a:lnTo>
                  <a:pt x="30072" y="2105"/>
                </a:lnTo>
                <a:lnTo>
                  <a:pt x="30208" y="2444"/>
                </a:lnTo>
                <a:lnTo>
                  <a:pt x="30276" y="2784"/>
                </a:lnTo>
                <a:lnTo>
                  <a:pt x="30344" y="3259"/>
                </a:lnTo>
                <a:lnTo>
                  <a:pt x="30344" y="58311"/>
                </a:lnTo>
                <a:lnTo>
                  <a:pt x="30276" y="58718"/>
                </a:lnTo>
                <a:lnTo>
                  <a:pt x="30208" y="59125"/>
                </a:lnTo>
                <a:lnTo>
                  <a:pt x="30072" y="59465"/>
                </a:lnTo>
                <a:lnTo>
                  <a:pt x="29868" y="59736"/>
                </a:lnTo>
                <a:lnTo>
                  <a:pt x="29597" y="60008"/>
                </a:lnTo>
                <a:lnTo>
                  <a:pt x="29257" y="60144"/>
                </a:lnTo>
                <a:lnTo>
                  <a:pt x="28850" y="60347"/>
                </a:lnTo>
                <a:lnTo>
                  <a:pt x="28375" y="60415"/>
                </a:lnTo>
                <a:lnTo>
                  <a:pt x="26746" y="60687"/>
                </a:lnTo>
                <a:lnTo>
                  <a:pt x="23895" y="60958"/>
                </a:lnTo>
                <a:lnTo>
                  <a:pt x="22130" y="61094"/>
                </a:lnTo>
                <a:lnTo>
                  <a:pt x="20093" y="61230"/>
                </a:lnTo>
                <a:lnTo>
                  <a:pt x="17853" y="61298"/>
                </a:lnTo>
                <a:lnTo>
                  <a:pt x="12966" y="61298"/>
                </a:lnTo>
                <a:lnTo>
                  <a:pt x="10726" y="61230"/>
                </a:lnTo>
                <a:lnTo>
                  <a:pt x="8689" y="61094"/>
                </a:lnTo>
                <a:lnTo>
                  <a:pt x="6924" y="60958"/>
                </a:lnTo>
                <a:lnTo>
                  <a:pt x="4073" y="60687"/>
                </a:lnTo>
                <a:lnTo>
                  <a:pt x="2444" y="60415"/>
                </a:lnTo>
                <a:lnTo>
                  <a:pt x="1969" y="60347"/>
                </a:lnTo>
                <a:lnTo>
                  <a:pt x="1562" y="60144"/>
                </a:lnTo>
                <a:lnTo>
                  <a:pt x="1290" y="60008"/>
                </a:lnTo>
                <a:lnTo>
                  <a:pt x="951" y="59736"/>
                </a:lnTo>
                <a:lnTo>
                  <a:pt x="747" y="59465"/>
                </a:lnTo>
                <a:lnTo>
                  <a:pt x="612" y="59125"/>
                </a:lnTo>
                <a:lnTo>
                  <a:pt x="544" y="58718"/>
                </a:lnTo>
                <a:lnTo>
                  <a:pt x="544" y="58718"/>
                </a:lnTo>
                <a:lnTo>
                  <a:pt x="679" y="59125"/>
                </a:lnTo>
                <a:lnTo>
                  <a:pt x="815" y="59397"/>
                </a:lnTo>
                <a:lnTo>
                  <a:pt x="1019" y="59669"/>
                </a:lnTo>
                <a:lnTo>
                  <a:pt x="1290" y="59940"/>
                </a:lnTo>
                <a:lnTo>
                  <a:pt x="1630" y="60144"/>
                </a:lnTo>
                <a:lnTo>
                  <a:pt x="2037" y="60279"/>
                </a:lnTo>
                <a:lnTo>
                  <a:pt x="2444" y="60415"/>
                </a:lnTo>
                <a:lnTo>
                  <a:pt x="4073" y="60619"/>
                </a:lnTo>
                <a:lnTo>
                  <a:pt x="6924" y="60890"/>
                </a:lnTo>
                <a:lnTo>
                  <a:pt x="8689" y="61026"/>
                </a:lnTo>
                <a:lnTo>
                  <a:pt x="10726" y="61162"/>
                </a:lnTo>
                <a:lnTo>
                  <a:pt x="12966" y="61230"/>
                </a:lnTo>
                <a:lnTo>
                  <a:pt x="17853" y="61230"/>
                </a:lnTo>
                <a:lnTo>
                  <a:pt x="20093" y="61162"/>
                </a:lnTo>
                <a:lnTo>
                  <a:pt x="22130" y="61026"/>
                </a:lnTo>
                <a:lnTo>
                  <a:pt x="23895" y="60890"/>
                </a:lnTo>
                <a:lnTo>
                  <a:pt x="26746" y="60619"/>
                </a:lnTo>
                <a:lnTo>
                  <a:pt x="28375" y="60415"/>
                </a:lnTo>
                <a:lnTo>
                  <a:pt x="28850" y="60279"/>
                </a:lnTo>
                <a:lnTo>
                  <a:pt x="29190" y="60144"/>
                </a:lnTo>
                <a:lnTo>
                  <a:pt x="29529" y="59940"/>
                </a:lnTo>
                <a:lnTo>
                  <a:pt x="29800" y="59669"/>
                </a:lnTo>
                <a:lnTo>
                  <a:pt x="30004" y="59397"/>
                </a:lnTo>
                <a:lnTo>
                  <a:pt x="30140" y="59125"/>
                </a:lnTo>
                <a:lnTo>
                  <a:pt x="30276" y="58718"/>
                </a:lnTo>
                <a:lnTo>
                  <a:pt x="30276" y="58311"/>
                </a:lnTo>
                <a:lnTo>
                  <a:pt x="30276" y="3259"/>
                </a:lnTo>
                <a:lnTo>
                  <a:pt x="30276" y="2852"/>
                </a:lnTo>
                <a:lnTo>
                  <a:pt x="30140" y="2444"/>
                </a:lnTo>
                <a:lnTo>
                  <a:pt x="30004" y="2173"/>
                </a:lnTo>
                <a:lnTo>
                  <a:pt x="29800" y="1901"/>
                </a:lnTo>
                <a:lnTo>
                  <a:pt x="29529" y="1698"/>
                </a:lnTo>
                <a:lnTo>
                  <a:pt x="29190" y="1494"/>
                </a:lnTo>
                <a:lnTo>
                  <a:pt x="28850" y="1358"/>
                </a:lnTo>
                <a:lnTo>
                  <a:pt x="28375" y="1223"/>
                </a:lnTo>
                <a:lnTo>
                  <a:pt x="27560" y="1087"/>
                </a:lnTo>
                <a:close/>
                <a:moveTo>
                  <a:pt x="15410" y="1"/>
                </a:moveTo>
                <a:lnTo>
                  <a:pt x="11608" y="69"/>
                </a:lnTo>
                <a:lnTo>
                  <a:pt x="7739" y="204"/>
                </a:lnTo>
                <a:lnTo>
                  <a:pt x="4413" y="408"/>
                </a:lnTo>
                <a:lnTo>
                  <a:pt x="3191" y="544"/>
                </a:lnTo>
                <a:lnTo>
                  <a:pt x="2309" y="680"/>
                </a:lnTo>
                <a:lnTo>
                  <a:pt x="1765" y="815"/>
                </a:lnTo>
                <a:lnTo>
                  <a:pt x="1290" y="1019"/>
                </a:lnTo>
                <a:lnTo>
                  <a:pt x="883" y="1223"/>
                </a:lnTo>
                <a:lnTo>
                  <a:pt x="544" y="1494"/>
                </a:lnTo>
                <a:lnTo>
                  <a:pt x="340" y="1901"/>
                </a:lnTo>
                <a:lnTo>
                  <a:pt x="136" y="2241"/>
                </a:lnTo>
                <a:lnTo>
                  <a:pt x="1" y="2716"/>
                </a:lnTo>
                <a:lnTo>
                  <a:pt x="1" y="3259"/>
                </a:lnTo>
                <a:lnTo>
                  <a:pt x="1" y="58311"/>
                </a:lnTo>
                <a:lnTo>
                  <a:pt x="1" y="58854"/>
                </a:lnTo>
                <a:lnTo>
                  <a:pt x="136" y="59261"/>
                </a:lnTo>
                <a:lnTo>
                  <a:pt x="340" y="59736"/>
                </a:lnTo>
                <a:lnTo>
                  <a:pt x="612" y="60076"/>
                </a:lnTo>
                <a:lnTo>
                  <a:pt x="951" y="60347"/>
                </a:lnTo>
                <a:lnTo>
                  <a:pt x="1358" y="60619"/>
                </a:lnTo>
                <a:lnTo>
                  <a:pt x="1833" y="60823"/>
                </a:lnTo>
                <a:lnTo>
                  <a:pt x="2309" y="60958"/>
                </a:lnTo>
                <a:lnTo>
                  <a:pt x="4006" y="61162"/>
                </a:lnTo>
                <a:lnTo>
                  <a:pt x="6857" y="61501"/>
                </a:lnTo>
                <a:lnTo>
                  <a:pt x="8689" y="61637"/>
                </a:lnTo>
                <a:lnTo>
                  <a:pt x="10726" y="61705"/>
                </a:lnTo>
                <a:lnTo>
                  <a:pt x="12966" y="61773"/>
                </a:lnTo>
                <a:lnTo>
                  <a:pt x="15410" y="61841"/>
                </a:lnTo>
                <a:lnTo>
                  <a:pt x="17853" y="61773"/>
                </a:lnTo>
                <a:lnTo>
                  <a:pt x="20093" y="61705"/>
                </a:lnTo>
                <a:lnTo>
                  <a:pt x="22130" y="61637"/>
                </a:lnTo>
                <a:lnTo>
                  <a:pt x="23963" y="61501"/>
                </a:lnTo>
                <a:lnTo>
                  <a:pt x="26814" y="61162"/>
                </a:lnTo>
                <a:lnTo>
                  <a:pt x="28511" y="60958"/>
                </a:lnTo>
                <a:lnTo>
                  <a:pt x="28986" y="60823"/>
                </a:lnTo>
                <a:lnTo>
                  <a:pt x="29461" y="60619"/>
                </a:lnTo>
                <a:lnTo>
                  <a:pt x="29868" y="60347"/>
                </a:lnTo>
                <a:lnTo>
                  <a:pt x="30208" y="60076"/>
                </a:lnTo>
                <a:lnTo>
                  <a:pt x="30479" y="59736"/>
                </a:lnTo>
                <a:lnTo>
                  <a:pt x="30683" y="59261"/>
                </a:lnTo>
                <a:lnTo>
                  <a:pt x="30819" y="58854"/>
                </a:lnTo>
                <a:lnTo>
                  <a:pt x="30819" y="58311"/>
                </a:lnTo>
                <a:lnTo>
                  <a:pt x="30819" y="3259"/>
                </a:lnTo>
                <a:lnTo>
                  <a:pt x="30819" y="2716"/>
                </a:lnTo>
                <a:lnTo>
                  <a:pt x="30683" y="2241"/>
                </a:lnTo>
                <a:lnTo>
                  <a:pt x="30547" y="1901"/>
                </a:lnTo>
                <a:lnTo>
                  <a:pt x="30276" y="1494"/>
                </a:lnTo>
                <a:lnTo>
                  <a:pt x="29936" y="1223"/>
                </a:lnTo>
                <a:lnTo>
                  <a:pt x="29529" y="1019"/>
                </a:lnTo>
                <a:lnTo>
                  <a:pt x="29054" y="815"/>
                </a:lnTo>
                <a:lnTo>
                  <a:pt x="28511" y="680"/>
                </a:lnTo>
                <a:lnTo>
                  <a:pt x="27628" y="544"/>
                </a:lnTo>
                <a:lnTo>
                  <a:pt x="26406" y="408"/>
                </a:lnTo>
                <a:lnTo>
                  <a:pt x="23080" y="204"/>
                </a:lnTo>
                <a:lnTo>
                  <a:pt x="19211" y="69"/>
                </a:lnTo>
                <a:lnTo>
                  <a:pt x="15410" y="1"/>
                </a:lnTo>
                <a:close/>
              </a:path>
            </a:pathLst>
          </a:custGeom>
          <a:solidFill>
            <a:srgbClr val="003B55"/>
          </a:solidFill>
          <a:ln w="9525" cap="flat" cmpd="sng">
            <a:solidFill>
              <a:srgbClr val="0B87A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07" name="Shape 4007"/>
          <p:cNvSpPr txBox="1">
            <a:spLocks noGrp="1"/>
          </p:cNvSpPr>
          <p:nvPr>
            <p:ph type="body" idx="4294967295"/>
          </p:nvPr>
        </p:nvSpPr>
        <p:spPr>
          <a:xfrm>
            <a:off x="685800" y="838850"/>
            <a:ext cx="2747700" cy="3356100"/>
          </a:xfrm>
          <a:prstGeom prst="rect">
            <a:avLst/>
          </a:prstGeom>
        </p:spPr>
        <p:txBody>
          <a:bodyPr spcFirstLastPara="1" wrap="square" lIns="91425" tIns="91425" rIns="91425" bIns="91425" anchor="b" anchorCtr="0">
            <a:noAutofit/>
          </a:bodyPr>
          <a:lstStyle/>
          <a:p>
            <a:pPr marL="0" lvl="0" indent="0" algn="ctr">
              <a:buNone/>
            </a:pPr>
            <a:r>
              <a:rPr lang="ar-SA" sz="3200" dirty="0" smtClean="0"/>
              <a:t>وهذه القواعد يستفيد منها كل من الطالب الشرعي والطالب القانوني</a:t>
            </a:r>
            <a:endParaRPr sz="1800" dirty="0"/>
          </a:p>
        </p:txBody>
      </p:sp>
      <p:sp>
        <p:nvSpPr>
          <p:cNvPr id="4008" name="Shape 4008"/>
          <p:cNvSpPr/>
          <p:nvPr/>
        </p:nvSpPr>
        <p:spPr>
          <a:xfrm>
            <a:off x="4421800" y="839000"/>
            <a:ext cx="1888500" cy="3356100"/>
          </a:xfrm>
          <a:prstGeom prst="rect">
            <a:avLst/>
          </a:prstGeom>
          <a:noFill/>
          <a:ln>
            <a:noFill/>
          </a:ln>
        </p:spPr>
        <p:txBody>
          <a:bodyPr spcFirstLastPara="1" wrap="square" lIns="91425" tIns="91425" rIns="91425" bIns="91425" anchor="ctr" anchorCtr="0">
            <a:noAutofit/>
          </a:bodyPr>
          <a:lstStyle/>
          <a:p>
            <a:pPr algn="ctr" rtl="1"/>
            <a:r>
              <a:rPr lang="ar-SA" sz="2400" b="1" dirty="0" smtClean="0"/>
              <a:t>لأنها قواعد لتفسير الألفاظ واستخراج معناها من </a:t>
            </a:r>
            <a:r>
              <a:rPr lang="ar-SA" sz="2400" b="1" dirty="0" err="1" smtClean="0"/>
              <a:t>ثناياها.</a:t>
            </a:r>
            <a:r>
              <a:rPr lang="ar-SA" sz="2400" b="1" dirty="0" smtClean="0"/>
              <a:t>   </a:t>
            </a:r>
            <a:endParaRPr lang="en-US" sz="2400" b="1" dirty="0"/>
          </a:p>
        </p:txBody>
      </p:sp>
      <p:sp>
        <p:nvSpPr>
          <p:cNvPr id="4009" name="Shape 400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13"/>
        <p:cNvGrpSpPr/>
        <p:nvPr/>
      </p:nvGrpSpPr>
      <p:grpSpPr>
        <a:xfrm>
          <a:off x="0" y="0"/>
          <a:ext cx="0" cy="0"/>
          <a:chOff x="0" y="0"/>
          <a:chExt cx="0" cy="0"/>
        </a:xfrm>
      </p:grpSpPr>
      <p:sp>
        <p:nvSpPr>
          <p:cNvPr id="4014" name="Shape 4014"/>
          <p:cNvSpPr/>
          <p:nvPr/>
        </p:nvSpPr>
        <p:spPr>
          <a:xfrm>
            <a:off x="4344021" y="623036"/>
            <a:ext cx="1863608" cy="3921828"/>
          </a:xfrm>
          <a:custGeom>
            <a:avLst/>
            <a:gdLst/>
            <a:ahLst/>
            <a:cxnLst/>
            <a:rect l="0" t="0" r="0" b="0"/>
            <a:pathLst>
              <a:path w="25999" h="54713" extrusionOk="0">
                <a:moveTo>
                  <a:pt x="12966" y="2173"/>
                </a:moveTo>
                <a:lnTo>
                  <a:pt x="13169" y="2240"/>
                </a:lnTo>
                <a:lnTo>
                  <a:pt x="13373" y="2308"/>
                </a:lnTo>
                <a:lnTo>
                  <a:pt x="13441" y="2512"/>
                </a:lnTo>
                <a:lnTo>
                  <a:pt x="13509" y="2716"/>
                </a:lnTo>
                <a:lnTo>
                  <a:pt x="13441" y="2919"/>
                </a:lnTo>
                <a:lnTo>
                  <a:pt x="13373" y="3123"/>
                </a:lnTo>
                <a:lnTo>
                  <a:pt x="13169" y="3191"/>
                </a:lnTo>
                <a:lnTo>
                  <a:pt x="12966" y="3259"/>
                </a:lnTo>
                <a:lnTo>
                  <a:pt x="12762" y="3191"/>
                </a:lnTo>
                <a:lnTo>
                  <a:pt x="12626" y="3123"/>
                </a:lnTo>
                <a:lnTo>
                  <a:pt x="12491" y="2919"/>
                </a:lnTo>
                <a:lnTo>
                  <a:pt x="12423" y="2716"/>
                </a:lnTo>
                <a:lnTo>
                  <a:pt x="12491" y="2512"/>
                </a:lnTo>
                <a:lnTo>
                  <a:pt x="12626" y="2308"/>
                </a:lnTo>
                <a:lnTo>
                  <a:pt x="12762" y="2240"/>
                </a:lnTo>
                <a:lnTo>
                  <a:pt x="12966" y="2173"/>
                </a:lnTo>
                <a:close/>
                <a:moveTo>
                  <a:pt x="14934" y="4480"/>
                </a:moveTo>
                <a:lnTo>
                  <a:pt x="15002" y="4548"/>
                </a:lnTo>
                <a:lnTo>
                  <a:pt x="15070" y="4684"/>
                </a:lnTo>
                <a:lnTo>
                  <a:pt x="15138" y="4752"/>
                </a:lnTo>
                <a:lnTo>
                  <a:pt x="15070" y="4888"/>
                </a:lnTo>
                <a:lnTo>
                  <a:pt x="15002" y="5024"/>
                </a:lnTo>
                <a:lnTo>
                  <a:pt x="14934" y="5024"/>
                </a:lnTo>
                <a:lnTo>
                  <a:pt x="14799" y="5091"/>
                </a:lnTo>
                <a:lnTo>
                  <a:pt x="11065" y="5091"/>
                </a:lnTo>
                <a:lnTo>
                  <a:pt x="10929" y="5024"/>
                </a:lnTo>
                <a:lnTo>
                  <a:pt x="10861" y="5024"/>
                </a:lnTo>
                <a:lnTo>
                  <a:pt x="10794" y="4888"/>
                </a:lnTo>
                <a:lnTo>
                  <a:pt x="10726" y="4752"/>
                </a:lnTo>
                <a:lnTo>
                  <a:pt x="10794" y="4684"/>
                </a:lnTo>
                <a:lnTo>
                  <a:pt x="10861" y="4548"/>
                </a:lnTo>
                <a:lnTo>
                  <a:pt x="10929" y="4480"/>
                </a:lnTo>
                <a:close/>
                <a:moveTo>
                  <a:pt x="23963" y="7807"/>
                </a:moveTo>
                <a:lnTo>
                  <a:pt x="23963" y="7875"/>
                </a:lnTo>
                <a:lnTo>
                  <a:pt x="23963" y="46771"/>
                </a:lnTo>
                <a:lnTo>
                  <a:pt x="23963" y="46838"/>
                </a:lnTo>
                <a:lnTo>
                  <a:pt x="1969" y="46838"/>
                </a:lnTo>
                <a:lnTo>
                  <a:pt x="1969" y="46771"/>
                </a:lnTo>
                <a:lnTo>
                  <a:pt x="1969" y="7875"/>
                </a:lnTo>
                <a:lnTo>
                  <a:pt x="1969" y="7807"/>
                </a:lnTo>
                <a:close/>
                <a:moveTo>
                  <a:pt x="12558" y="48536"/>
                </a:moveTo>
                <a:lnTo>
                  <a:pt x="12151" y="48671"/>
                </a:lnTo>
                <a:lnTo>
                  <a:pt x="11812" y="48875"/>
                </a:lnTo>
                <a:lnTo>
                  <a:pt x="11472" y="49146"/>
                </a:lnTo>
                <a:lnTo>
                  <a:pt x="11269" y="49418"/>
                </a:lnTo>
                <a:lnTo>
                  <a:pt x="11065" y="49825"/>
                </a:lnTo>
                <a:lnTo>
                  <a:pt x="10929" y="50165"/>
                </a:lnTo>
                <a:lnTo>
                  <a:pt x="10861" y="50640"/>
                </a:lnTo>
                <a:lnTo>
                  <a:pt x="10929" y="51047"/>
                </a:lnTo>
                <a:lnTo>
                  <a:pt x="11065" y="51454"/>
                </a:lnTo>
                <a:lnTo>
                  <a:pt x="11269" y="51794"/>
                </a:lnTo>
                <a:lnTo>
                  <a:pt x="11472" y="52065"/>
                </a:lnTo>
                <a:lnTo>
                  <a:pt x="11812" y="52337"/>
                </a:lnTo>
                <a:lnTo>
                  <a:pt x="12151" y="52541"/>
                </a:lnTo>
                <a:lnTo>
                  <a:pt x="12558" y="52676"/>
                </a:lnTo>
                <a:lnTo>
                  <a:pt x="12966" y="52744"/>
                </a:lnTo>
                <a:lnTo>
                  <a:pt x="13373" y="52676"/>
                </a:lnTo>
                <a:lnTo>
                  <a:pt x="13780" y="52541"/>
                </a:lnTo>
                <a:lnTo>
                  <a:pt x="14120" y="52337"/>
                </a:lnTo>
                <a:lnTo>
                  <a:pt x="14459" y="52065"/>
                </a:lnTo>
                <a:lnTo>
                  <a:pt x="14731" y="51794"/>
                </a:lnTo>
                <a:lnTo>
                  <a:pt x="14934" y="51454"/>
                </a:lnTo>
                <a:lnTo>
                  <a:pt x="15002" y="51047"/>
                </a:lnTo>
                <a:lnTo>
                  <a:pt x="15070" y="50640"/>
                </a:lnTo>
                <a:lnTo>
                  <a:pt x="15002" y="50165"/>
                </a:lnTo>
                <a:lnTo>
                  <a:pt x="14934" y="49825"/>
                </a:lnTo>
                <a:lnTo>
                  <a:pt x="14731" y="49418"/>
                </a:lnTo>
                <a:lnTo>
                  <a:pt x="14459" y="49146"/>
                </a:lnTo>
                <a:lnTo>
                  <a:pt x="14120" y="48875"/>
                </a:lnTo>
                <a:lnTo>
                  <a:pt x="13780" y="48671"/>
                </a:lnTo>
                <a:lnTo>
                  <a:pt x="13373" y="48536"/>
                </a:lnTo>
                <a:close/>
                <a:moveTo>
                  <a:pt x="12966" y="48332"/>
                </a:moveTo>
                <a:lnTo>
                  <a:pt x="13441" y="48400"/>
                </a:lnTo>
                <a:lnTo>
                  <a:pt x="13848" y="48536"/>
                </a:lnTo>
                <a:lnTo>
                  <a:pt x="14256" y="48739"/>
                </a:lnTo>
                <a:lnTo>
                  <a:pt x="14595" y="49011"/>
                </a:lnTo>
                <a:lnTo>
                  <a:pt x="14866" y="49350"/>
                </a:lnTo>
                <a:lnTo>
                  <a:pt x="15070" y="49757"/>
                </a:lnTo>
                <a:lnTo>
                  <a:pt x="15206" y="50165"/>
                </a:lnTo>
                <a:lnTo>
                  <a:pt x="15274" y="50640"/>
                </a:lnTo>
                <a:lnTo>
                  <a:pt x="15206" y="51047"/>
                </a:lnTo>
                <a:lnTo>
                  <a:pt x="15070" y="51522"/>
                </a:lnTo>
                <a:lnTo>
                  <a:pt x="14866" y="51862"/>
                </a:lnTo>
                <a:lnTo>
                  <a:pt x="14595" y="52201"/>
                </a:lnTo>
                <a:lnTo>
                  <a:pt x="14256" y="52473"/>
                </a:lnTo>
                <a:lnTo>
                  <a:pt x="13848" y="52676"/>
                </a:lnTo>
                <a:lnTo>
                  <a:pt x="13441" y="52812"/>
                </a:lnTo>
                <a:lnTo>
                  <a:pt x="12966" y="52880"/>
                </a:lnTo>
                <a:lnTo>
                  <a:pt x="12558" y="52812"/>
                </a:lnTo>
                <a:lnTo>
                  <a:pt x="12083" y="52676"/>
                </a:lnTo>
                <a:lnTo>
                  <a:pt x="11744" y="52473"/>
                </a:lnTo>
                <a:lnTo>
                  <a:pt x="11404" y="52201"/>
                </a:lnTo>
                <a:lnTo>
                  <a:pt x="11133" y="51862"/>
                </a:lnTo>
                <a:lnTo>
                  <a:pt x="10929" y="51522"/>
                </a:lnTo>
                <a:lnTo>
                  <a:pt x="10794" y="51047"/>
                </a:lnTo>
                <a:lnTo>
                  <a:pt x="10726" y="50640"/>
                </a:lnTo>
                <a:lnTo>
                  <a:pt x="10794" y="50165"/>
                </a:lnTo>
                <a:lnTo>
                  <a:pt x="10929" y="49757"/>
                </a:lnTo>
                <a:lnTo>
                  <a:pt x="11133" y="49350"/>
                </a:lnTo>
                <a:lnTo>
                  <a:pt x="11404" y="49011"/>
                </a:lnTo>
                <a:lnTo>
                  <a:pt x="11744" y="48739"/>
                </a:lnTo>
                <a:lnTo>
                  <a:pt x="12083" y="48536"/>
                </a:lnTo>
                <a:lnTo>
                  <a:pt x="12558" y="48400"/>
                </a:lnTo>
                <a:lnTo>
                  <a:pt x="12966" y="48332"/>
                </a:lnTo>
                <a:close/>
                <a:moveTo>
                  <a:pt x="3938" y="679"/>
                </a:moveTo>
                <a:lnTo>
                  <a:pt x="3259" y="747"/>
                </a:lnTo>
                <a:lnTo>
                  <a:pt x="2648" y="951"/>
                </a:lnTo>
                <a:lnTo>
                  <a:pt x="2105" y="1222"/>
                </a:lnTo>
                <a:lnTo>
                  <a:pt x="1630" y="1629"/>
                </a:lnTo>
                <a:lnTo>
                  <a:pt x="1290" y="2105"/>
                </a:lnTo>
                <a:lnTo>
                  <a:pt x="951" y="2648"/>
                </a:lnTo>
                <a:lnTo>
                  <a:pt x="747" y="3259"/>
                </a:lnTo>
                <a:lnTo>
                  <a:pt x="747" y="3870"/>
                </a:lnTo>
                <a:lnTo>
                  <a:pt x="747" y="50776"/>
                </a:lnTo>
                <a:lnTo>
                  <a:pt x="747" y="51387"/>
                </a:lnTo>
                <a:lnTo>
                  <a:pt x="951" y="51997"/>
                </a:lnTo>
                <a:lnTo>
                  <a:pt x="1290" y="52541"/>
                </a:lnTo>
                <a:lnTo>
                  <a:pt x="1630" y="53016"/>
                </a:lnTo>
                <a:lnTo>
                  <a:pt x="2105" y="53423"/>
                </a:lnTo>
                <a:lnTo>
                  <a:pt x="2648" y="53695"/>
                </a:lnTo>
                <a:lnTo>
                  <a:pt x="3259" y="53898"/>
                </a:lnTo>
                <a:lnTo>
                  <a:pt x="3938" y="53966"/>
                </a:lnTo>
                <a:lnTo>
                  <a:pt x="22062" y="53966"/>
                </a:lnTo>
                <a:lnTo>
                  <a:pt x="22741" y="53898"/>
                </a:lnTo>
                <a:lnTo>
                  <a:pt x="23352" y="53695"/>
                </a:lnTo>
                <a:lnTo>
                  <a:pt x="23895" y="53423"/>
                </a:lnTo>
                <a:lnTo>
                  <a:pt x="24370" y="53016"/>
                </a:lnTo>
                <a:lnTo>
                  <a:pt x="24709" y="52541"/>
                </a:lnTo>
                <a:lnTo>
                  <a:pt x="25049" y="51997"/>
                </a:lnTo>
                <a:lnTo>
                  <a:pt x="25252" y="51387"/>
                </a:lnTo>
                <a:lnTo>
                  <a:pt x="25320" y="50776"/>
                </a:lnTo>
                <a:lnTo>
                  <a:pt x="25320" y="3870"/>
                </a:lnTo>
                <a:lnTo>
                  <a:pt x="25252" y="3259"/>
                </a:lnTo>
                <a:lnTo>
                  <a:pt x="25049" y="2648"/>
                </a:lnTo>
                <a:lnTo>
                  <a:pt x="24709" y="2105"/>
                </a:lnTo>
                <a:lnTo>
                  <a:pt x="24370" y="1629"/>
                </a:lnTo>
                <a:lnTo>
                  <a:pt x="23895" y="1222"/>
                </a:lnTo>
                <a:lnTo>
                  <a:pt x="23352" y="951"/>
                </a:lnTo>
                <a:lnTo>
                  <a:pt x="22741" y="747"/>
                </a:lnTo>
                <a:lnTo>
                  <a:pt x="22062" y="679"/>
                </a:lnTo>
                <a:close/>
                <a:moveTo>
                  <a:pt x="22062" y="543"/>
                </a:moveTo>
                <a:lnTo>
                  <a:pt x="22741" y="611"/>
                </a:lnTo>
                <a:lnTo>
                  <a:pt x="23419" y="815"/>
                </a:lnTo>
                <a:lnTo>
                  <a:pt x="23963" y="1086"/>
                </a:lnTo>
                <a:lnTo>
                  <a:pt x="24438" y="1494"/>
                </a:lnTo>
                <a:lnTo>
                  <a:pt x="24845" y="2037"/>
                </a:lnTo>
                <a:lnTo>
                  <a:pt x="25184" y="2580"/>
                </a:lnTo>
                <a:lnTo>
                  <a:pt x="25388" y="3191"/>
                </a:lnTo>
                <a:lnTo>
                  <a:pt x="25456" y="3870"/>
                </a:lnTo>
                <a:lnTo>
                  <a:pt x="25456" y="50776"/>
                </a:lnTo>
                <a:lnTo>
                  <a:pt x="25388" y="51454"/>
                </a:lnTo>
                <a:lnTo>
                  <a:pt x="25184" y="52065"/>
                </a:lnTo>
                <a:lnTo>
                  <a:pt x="24845" y="52676"/>
                </a:lnTo>
                <a:lnTo>
                  <a:pt x="24438" y="53151"/>
                </a:lnTo>
                <a:lnTo>
                  <a:pt x="23963" y="53559"/>
                </a:lnTo>
                <a:lnTo>
                  <a:pt x="23419" y="53898"/>
                </a:lnTo>
                <a:lnTo>
                  <a:pt x="22741" y="54102"/>
                </a:lnTo>
                <a:lnTo>
                  <a:pt x="22062" y="54170"/>
                </a:lnTo>
                <a:lnTo>
                  <a:pt x="3938" y="54170"/>
                </a:lnTo>
                <a:lnTo>
                  <a:pt x="3259" y="54102"/>
                </a:lnTo>
                <a:lnTo>
                  <a:pt x="2580" y="53898"/>
                </a:lnTo>
                <a:lnTo>
                  <a:pt x="2037" y="53559"/>
                </a:lnTo>
                <a:lnTo>
                  <a:pt x="1562" y="53151"/>
                </a:lnTo>
                <a:lnTo>
                  <a:pt x="1154" y="52676"/>
                </a:lnTo>
                <a:lnTo>
                  <a:pt x="815" y="52065"/>
                </a:lnTo>
                <a:lnTo>
                  <a:pt x="611" y="51454"/>
                </a:lnTo>
                <a:lnTo>
                  <a:pt x="543" y="50776"/>
                </a:lnTo>
                <a:lnTo>
                  <a:pt x="543" y="3870"/>
                </a:lnTo>
                <a:lnTo>
                  <a:pt x="611" y="3191"/>
                </a:lnTo>
                <a:lnTo>
                  <a:pt x="815" y="2580"/>
                </a:lnTo>
                <a:lnTo>
                  <a:pt x="1154" y="2037"/>
                </a:lnTo>
                <a:lnTo>
                  <a:pt x="1562" y="1494"/>
                </a:lnTo>
                <a:lnTo>
                  <a:pt x="2037" y="1086"/>
                </a:lnTo>
                <a:lnTo>
                  <a:pt x="2580" y="815"/>
                </a:lnTo>
                <a:lnTo>
                  <a:pt x="3259" y="611"/>
                </a:lnTo>
                <a:lnTo>
                  <a:pt x="3938" y="543"/>
                </a:lnTo>
                <a:close/>
                <a:moveTo>
                  <a:pt x="3938" y="0"/>
                </a:moveTo>
                <a:lnTo>
                  <a:pt x="3123" y="68"/>
                </a:lnTo>
                <a:lnTo>
                  <a:pt x="2444" y="272"/>
                </a:lnTo>
                <a:lnTo>
                  <a:pt x="1765" y="611"/>
                </a:lnTo>
                <a:lnTo>
                  <a:pt x="1154" y="1154"/>
                </a:lnTo>
                <a:lnTo>
                  <a:pt x="679" y="1697"/>
                </a:lnTo>
                <a:lnTo>
                  <a:pt x="272" y="2376"/>
                </a:lnTo>
                <a:lnTo>
                  <a:pt x="68" y="3123"/>
                </a:lnTo>
                <a:lnTo>
                  <a:pt x="0" y="3870"/>
                </a:lnTo>
                <a:lnTo>
                  <a:pt x="0" y="50776"/>
                </a:lnTo>
                <a:lnTo>
                  <a:pt x="68" y="51522"/>
                </a:lnTo>
                <a:lnTo>
                  <a:pt x="272" y="52269"/>
                </a:lnTo>
                <a:lnTo>
                  <a:pt x="679" y="52948"/>
                </a:lnTo>
                <a:lnTo>
                  <a:pt x="1154" y="53559"/>
                </a:lnTo>
                <a:lnTo>
                  <a:pt x="1765" y="54034"/>
                </a:lnTo>
                <a:lnTo>
                  <a:pt x="2444" y="54373"/>
                </a:lnTo>
                <a:lnTo>
                  <a:pt x="3123" y="54645"/>
                </a:lnTo>
                <a:lnTo>
                  <a:pt x="3938" y="54713"/>
                </a:lnTo>
                <a:lnTo>
                  <a:pt x="22062" y="54713"/>
                </a:lnTo>
                <a:lnTo>
                  <a:pt x="22876" y="54645"/>
                </a:lnTo>
                <a:lnTo>
                  <a:pt x="23555" y="54373"/>
                </a:lnTo>
                <a:lnTo>
                  <a:pt x="24234" y="54034"/>
                </a:lnTo>
                <a:lnTo>
                  <a:pt x="24845" y="53559"/>
                </a:lnTo>
                <a:lnTo>
                  <a:pt x="25320" y="52948"/>
                </a:lnTo>
                <a:lnTo>
                  <a:pt x="25727" y="52269"/>
                </a:lnTo>
                <a:lnTo>
                  <a:pt x="25931" y="51522"/>
                </a:lnTo>
                <a:lnTo>
                  <a:pt x="25999" y="50776"/>
                </a:lnTo>
                <a:lnTo>
                  <a:pt x="25999" y="3870"/>
                </a:lnTo>
                <a:lnTo>
                  <a:pt x="25931" y="3123"/>
                </a:lnTo>
                <a:lnTo>
                  <a:pt x="25727" y="2376"/>
                </a:lnTo>
                <a:lnTo>
                  <a:pt x="25320" y="1697"/>
                </a:lnTo>
                <a:lnTo>
                  <a:pt x="24845" y="1154"/>
                </a:lnTo>
                <a:lnTo>
                  <a:pt x="24234" y="611"/>
                </a:lnTo>
                <a:lnTo>
                  <a:pt x="23555" y="272"/>
                </a:lnTo>
                <a:lnTo>
                  <a:pt x="22876" y="68"/>
                </a:lnTo>
                <a:lnTo>
                  <a:pt x="22062" y="0"/>
                </a:lnTo>
                <a:close/>
              </a:path>
            </a:pathLst>
          </a:custGeom>
          <a:solidFill>
            <a:srgbClr val="003B55"/>
          </a:solidFill>
          <a:ln w="9525" cap="flat" cmpd="sng">
            <a:solidFill>
              <a:srgbClr val="0B87A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latin typeface="Titillium Web Light"/>
              <a:ea typeface="Titillium Web Light"/>
              <a:cs typeface="Titillium Web Light"/>
              <a:sym typeface="Titillium Web Light"/>
            </a:endParaRPr>
          </a:p>
        </p:txBody>
      </p:sp>
      <p:sp>
        <p:nvSpPr>
          <p:cNvPr id="4015" name="Shape 4015"/>
          <p:cNvSpPr/>
          <p:nvPr/>
        </p:nvSpPr>
        <p:spPr>
          <a:xfrm>
            <a:off x="4475750" y="1188850"/>
            <a:ext cx="1589700" cy="2811900"/>
          </a:xfrm>
          <a:prstGeom prst="rect">
            <a:avLst/>
          </a:prstGeom>
          <a:noFill/>
          <a:ln>
            <a:noFill/>
          </a:ln>
        </p:spPr>
        <p:txBody>
          <a:bodyPr spcFirstLastPara="1" wrap="square" lIns="91425" tIns="91425" rIns="91425" bIns="91425" anchor="ctr" anchorCtr="0">
            <a:noAutofit/>
          </a:bodyPr>
          <a:lstStyle/>
          <a:p>
            <a:pPr lvl="0" algn="ctr"/>
            <a:r>
              <a:rPr lang="ar-IQ" sz="2000" dirty="0" smtClean="0"/>
              <a:t>وتقسم دلالة اللفظ إلى وضعية وعقلية</a:t>
            </a:r>
            <a:endParaRPr sz="2000" dirty="0">
              <a:solidFill>
                <a:srgbClr val="80BFB7"/>
              </a:solidFill>
              <a:latin typeface="Titillium Web Light"/>
              <a:ea typeface="Titillium Web Light"/>
              <a:cs typeface="Titillium Web Light"/>
              <a:sym typeface="Titillium Web Light"/>
            </a:endParaRPr>
          </a:p>
        </p:txBody>
      </p:sp>
      <p:sp>
        <p:nvSpPr>
          <p:cNvPr id="4016" name="Shape 4016"/>
          <p:cNvSpPr txBox="1">
            <a:spLocks noGrp="1"/>
          </p:cNvSpPr>
          <p:nvPr>
            <p:ph type="body" idx="4294967295"/>
          </p:nvPr>
        </p:nvSpPr>
        <p:spPr>
          <a:xfrm>
            <a:off x="685800" y="838850"/>
            <a:ext cx="2747700" cy="3356100"/>
          </a:xfrm>
          <a:prstGeom prst="rect">
            <a:avLst/>
          </a:prstGeom>
        </p:spPr>
        <p:txBody>
          <a:bodyPr spcFirstLastPara="1" wrap="square" lIns="91425" tIns="91425" rIns="91425" bIns="91425" anchor="b" anchorCtr="0">
            <a:noAutofit/>
          </a:bodyPr>
          <a:lstStyle/>
          <a:p>
            <a:pPr marL="0" lvl="0" indent="0" algn="ctr">
              <a:buNone/>
            </a:pPr>
            <a:r>
              <a:rPr lang="ar-IQ" sz="4000" dirty="0" smtClean="0"/>
              <a:t>والوضعية إلى لفظية وغير لفظية</a:t>
            </a:r>
            <a:endParaRPr sz="4000" dirty="0"/>
          </a:p>
        </p:txBody>
      </p:sp>
      <p:sp>
        <p:nvSpPr>
          <p:cNvPr id="4017" name="Shape 4017"/>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21"/>
        <p:cNvGrpSpPr/>
        <p:nvPr/>
      </p:nvGrpSpPr>
      <p:grpSpPr>
        <a:xfrm>
          <a:off x="0" y="0"/>
          <a:ext cx="0" cy="0"/>
          <a:chOff x="0" y="0"/>
          <a:chExt cx="0" cy="0"/>
        </a:xfrm>
      </p:grpSpPr>
      <p:sp>
        <p:nvSpPr>
          <p:cNvPr id="4022" name="Shape 4022"/>
          <p:cNvSpPr/>
          <p:nvPr/>
        </p:nvSpPr>
        <p:spPr>
          <a:xfrm>
            <a:off x="3874527" y="535613"/>
            <a:ext cx="2879504" cy="4072345"/>
          </a:xfrm>
          <a:custGeom>
            <a:avLst/>
            <a:gdLst/>
            <a:ahLst/>
            <a:cxnLst/>
            <a:rect l="0" t="0" r="0" b="0"/>
            <a:pathLst>
              <a:path w="60958" h="86210" extrusionOk="0">
                <a:moveTo>
                  <a:pt x="28985" y="3938"/>
                </a:moveTo>
                <a:lnTo>
                  <a:pt x="29189" y="4006"/>
                </a:lnTo>
                <a:lnTo>
                  <a:pt x="29189" y="4141"/>
                </a:lnTo>
                <a:lnTo>
                  <a:pt x="29189" y="4277"/>
                </a:lnTo>
                <a:lnTo>
                  <a:pt x="28985" y="4345"/>
                </a:lnTo>
                <a:lnTo>
                  <a:pt x="28850" y="4277"/>
                </a:lnTo>
                <a:lnTo>
                  <a:pt x="28782" y="4141"/>
                </a:lnTo>
                <a:lnTo>
                  <a:pt x="28850" y="4006"/>
                </a:lnTo>
                <a:lnTo>
                  <a:pt x="28985" y="3938"/>
                </a:lnTo>
                <a:close/>
                <a:moveTo>
                  <a:pt x="30479" y="3734"/>
                </a:moveTo>
                <a:lnTo>
                  <a:pt x="30615" y="3802"/>
                </a:lnTo>
                <a:lnTo>
                  <a:pt x="30750" y="3870"/>
                </a:lnTo>
                <a:lnTo>
                  <a:pt x="30818" y="4006"/>
                </a:lnTo>
                <a:lnTo>
                  <a:pt x="30818" y="4141"/>
                </a:lnTo>
                <a:lnTo>
                  <a:pt x="30818" y="4277"/>
                </a:lnTo>
                <a:lnTo>
                  <a:pt x="30750" y="4345"/>
                </a:lnTo>
                <a:lnTo>
                  <a:pt x="30615" y="4481"/>
                </a:lnTo>
                <a:lnTo>
                  <a:pt x="30343" y="4481"/>
                </a:lnTo>
                <a:lnTo>
                  <a:pt x="30207" y="4345"/>
                </a:lnTo>
                <a:lnTo>
                  <a:pt x="30139" y="4277"/>
                </a:lnTo>
                <a:lnTo>
                  <a:pt x="30139" y="4141"/>
                </a:lnTo>
                <a:lnTo>
                  <a:pt x="30139" y="4006"/>
                </a:lnTo>
                <a:lnTo>
                  <a:pt x="30207" y="3870"/>
                </a:lnTo>
                <a:lnTo>
                  <a:pt x="30343" y="3802"/>
                </a:lnTo>
                <a:lnTo>
                  <a:pt x="30479" y="3734"/>
                </a:lnTo>
                <a:close/>
                <a:moveTo>
                  <a:pt x="56885" y="7943"/>
                </a:moveTo>
                <a:lnTo>
                  <a:pt x="56885" y="78132"/>
                </a:lnTo>
                <a:lnTo>
                  <a:pt x="56817" y="78200"/>
                </a:lnTo>
                <a:lnTo>
                  <a:pt x="4209" y="78200"/>
                </a:lnTo>
                <a:lnTo>
                  <a:pt x="4141" y="78132"/>
                </a:lnTo>
                <a:lnTo>
                  <a:pt x="4141" y="7943"/>
                </a:lnTo>
                <a:close/>
                <a:moveTo>
                  <a:pt x="30479" y="80440"/>
                </a:moveTo>
                <a:lnTo>
                  <a:pt x="30071" y="80508"/>
                </a:lnTo>
                <a:lnTo>
                  <a:pt x="29732" y="80576"/>
                </a:lnTo>
                <a:lnTo>
                  <a:pt x="29461" y="80779"/>
                </a:lnTo>
                <a:lnTo>
                  <a:pt x="29189" y="80983"/>
                </a:lnTo>
                <a:lnTo>
                  <a:pt x="28917" y="81255"/>
                </a:lnTo>
                <a:lnTo>
                  <a:pt x="28782" y="81594"/>
                </a:lnTo>
                <a:lnTo>
                  <a:pt x="28646" y="81933"/>
                </a:lnTo>
                <a:lnTo>
                  <a:pt x="28646" y="82273"/>
                </a:lnTo>
                <a:lnTo>
                  <a:pt x="28646" y="82341"/>
                </a:lnTo>
                <a:lnTo>
                  <a:pt x="28646" y="82680"/>
                </a:lnTo>
                <a:lnTo>
                  <a:pt x="28782" y="83020"/>
                </a:lnTo>
                <a:lnTo>
                  <a:pt x="28985" y="83291"/>
                </a:lnTo>
                <a:lnTo>
                  <a:pt x="29189" y="83563"/>
                </a:lnTo>
                <a:lnTo>
                  <a:pt x="29461" y="83834"/>
                </a:lnTo>
                <a:lnTo>
                  <a:pt x="29800" y="83970"/>
                </a:lnTo>
                <a:lnTo>
                  <a:pt x="30139" y="84106"/>
                </a:lnTo>
                <a:lnTo>
                  <a:pt x="30818" y="84106"/>
                </a:lnTo>
                <a:lnTo>
                  <a:pt x="31158" y="83970"/>
                </a:lnTo>
                <a:lnTo>
                  <a:pt x="31497" y="83766"/>
                </a:lnTo>
                <a:lnTo>
                  <a:pt x="31768" y="83563"/>
                </a:lnTo>
                <a:lnTo>
                  <a:pt x="31972" y="83291"/>
                </a:lnTo>
                <a:lnTo>
                  <a:pt x="32176" y="83020"/>
                </a:lnTo>
                <a:lnTo>
                  <a:pt x="32244" y="82612"/>
                </a:lnTo>
                <a:lnTo>
                  <a:pt x="32312" y="82273"/>
                </a:lnTo>
                <a:lnTo>
                  <a:pt x="32244" y="81933"/>
                </a:lnTo>
                <a:lnTo>
                  <a:pt x="32176" y="81594"/>
                </a:lnTo>
                <a:lnTo>
                  <a:pt x="31972" y="81255"/>
                </a:lnTo>
                <a:lnTo>
                  <a:pt x="31768" y="80983"/>
                </a:lnTo>
                <a:lnTo>
                  <a:pt x="31497" y="80779"/>
                </a:lnTo>
                <a:lnTo>
                  <a:pt x="31158" y="80576"/>
                </a:lnTo>
                <a:lnTo>
                  <a:pt x="30818" y="80508"/>
                </a:lnTo>
                <a:lnTo>
                  <a:pt x="30479" y="80440"/>
                </a:lnTo>
                <a:close/>
                <a:moveTo>
                  <a:pt x="30886" y="80304"/>
                </a:moveTo>
                <a:lnTo>
                  <a:pt x="31225" y="80440"/>
                </a:lnTo>
                <a:lnTo>
                  <a:pt x="31565" y="80644"/>
                </a:lnTo>
                <a:lnTo>
                  <a:pt x="31904" y="80847"/>
                </a:lnTo>
                <a:lnTo>
                  <a:pt x="32108" y="81187"/>
                </a:lnTo>
                <a:lnTo>
                  <a:pt x="32312" y="81526"/>
                </a:lnTo>
                <a:lnTo>
                  <a:pt x="32447" y="81866"/>
                </a:lnTo>
                <a:lnTo>
                  <a:pt x="32447" y="82273"/>
                </a:lnTo>
                <a:lnTo>
                  <a:pt x="32447" y="82680"/>
                </a:lnTo>
                <a:lnTo>
                  <a:pt x="32312" y="83020"/>
                </a:lnTo>
                <a:lnTo>
                  <a:pt x="32108" y="83359"/>
                </a:lnTo>
                <a:lnTo>
                  <a:pt x="31904" y="83698"/>
                </a:lnTo>
                <a:lnTo>
                  <a:pt x="31565" y="83902"/>
                </a:lnTo>
                <a:lnTo>
                  <a:pt x="31225" y="84106"/>
                </a:lnTo>
                <a:lnTo>
                  <a:pt x="30886" y="84241"/>
                </a:lnTo>
                <a:lnTo>
                  <a:pt x="30479" y="84309"/>
                </a:lnTo>
                <a:lnTo>
                  <a:pt x="30071" y="84241"/>
                </a:lnTo>
                <a:lnTo>
                  <a:pt x="29732" y="84106"/>
                </a:lnTo>
                <a:lnTo>
                  <a:pt x="29393" y="83970"/>
                </a:lnTo>
                <a:lnTo>
                  <a:pt x="29053" y="83698"/>
                </a:lnTo>
                <a:lnTo>
                  <a:pt x="28850" y="83427"/>
                </a:lnTo>
                <a:lnTo>
                  <a:pt x="28646" y="83087"/>
                </a:lnTo>
                <a:lnTo>
                  <a:pt x="28510" y="82748"/>
                </a:lnTo>
                <a:lnTo>
                  <a:pt x="28442" y="82341"/>
                </a:lnTo>
                <a:lnTo>
                  <a:pt x="28442" y="82273"/>
                </a:lnTo>
                <a:lnTo>
                  <a:pt x="28510" y="81866"/>
                </a:lnTo>
                <a:lnTo>
                  <a:pt x="28646" y="81526"/>
                </a:lnTo>
                <a:lnTo>
                  <a:pt x="28782" y="81187"/>
                </a:lnTo>
                <a:lnTo>
                  <a:pt x="29053" y="80847"/>
                </a:lnTo>
                <a:lnTo>
                  <a:pt x="29325" y="80644"/>
                </a:lnTo>
                <a:lnTo>
                  <a:pt x="29664" y="80440"/>
                </a:lnTo>
                <a:lnTo>
                  <a:pt x="30071" y="80304"/>
                </a:lnTo>
                <a:close/>
                <a:moveTo>
                  <a:pt x="3530" y="815"/>
                </a:moveTo>
                <a:lnTo>
                  <a:pt x="2987" y="883"/>
                </a:lnTo>
                <a:lnTo>
                  <a:pt x="2512" y="1019"/>
                </a:lnTo>
                <a:lnTo>
                  <a:pt x="2036" y="1290"/>
                </a:lnTo>
                <a:lnTo>
                  <a:pt x="1629" y="1630"/>
                </a:lnTo>
                <a:lnTo>
                  <a:pt x="1290" y="2037"/>
                </a:lnTo>
                <a:lnTo>
                  <a:pt x="1086" y="2512"/>
                </a:lnTo>
                <a:lnTo>
                  <a:pt x="950" y="2987"/>
                </a:lnTo>
                <a:lnTo>
                  <a:pt x="882" y="3530"/>
                </a:lnTo>
                <a:lnTo>
                  <a:pt x="882" y="82612"/>
                </a:lnTo>
                <a:lnTo>
                  <a:pt x="950" y="83155"/>
                </a:lnTo>
                <a:lnTo>
                  <a:pt x="1086" y="83698"/>
                </a:lnTo>
                <a:lnTo>
                  <a:pt x="1358" y="84174"/>
                </a:lnTo>
                <a:lnTo>
                  <a:pt x="1765" y="84581"/>
                </a:lnTo>
                <a:lnTo>
                  <a:pt x="2172" y="84852"/>
                </a:lnTo>
                <a:lnTo>
                  <a:pt x="2715" y="85124"/>
                </a:lnTo>
                <a:lnTo>
                  <a:pt x="3258" y="85260"/>
                </a:lnTo>
                <a:lnTo>
                  <a:pt x="3869" y="85328"/>
                </a:lnTo>
                <a:lnTo>
                  <a:pt x="57156" y="85328"/>
                </a:lnTo>
                <a:lnTo>
                  <a:pt x="57767" y="85260"/>
                </a:lnTo>
                <a:lnTo>
                  <a:pt x="58310" y="85124"/>
                </a:lnTo>
                <a:lnTo>
                  <a:pt x="58785" y="84852"/>
                </a:lnTo>
                <a:lnTo>
                  <a:pt x="59260" y="84513"/>
                </a:lnTo>
                <a:lnTo>
                  <a:pt x="59600" y="84106"/>
                </a:lnTo>
                <a:lnTo>
                  <a:pt x="59871" y="83631"/>
                </a:lnTo>
                <a:lnTo>
                  <a:pt x="60075" y="83087"/>
                </a:lnTo>
                <a:lnTo>
                  <a:pt x="60143" y="82477"/>
                </a:lnTo>
                <a:lnTo>
                  <a:pt x="60143" y="3530"/>
                </a:lnTo>
                <a:lnTo>
                  <a:pt x="60075" y="2987"/>
                </a:lnTo>
                <a:lnTo>
                  <a:pt x="59939" y="2512"/>
                </a:lnTo>
                <a:lnTo>
                  <a:pt x="59668" y="2037"/>
                </a:lnTo>
                <a:lnTo>
                  <a:pt x="59328" y="1630"/>
                </a:lnTo>
                <a:lnTo>
                  <a:pt x="58921" y="1290"/>
                </a:lnTo>
                <a:lnTo>
                  <a:pt x="58446" y="1019"/>
                </a:lnTo>
                <a:lnTo>
                  <a:pt x="57903" y="883"/>
                </a:lnTo>
                <a:lnTo>
                  <a:pt x="57360" y="815"/>
                </a:lnTo>
                <a:close/>
                <a:moveTo>
                  <a:pt x="57971" y="679"/>
                </a:moveTo>
                <a:lnTo>
                  <a:pt x="58514" y="883"/>
                </a:lnTo>
                <a:lnTo>
                  <a:pt x="58989" y="1155"/>
                </a:lnTo>
                <a:lnTo>
                  <a:pt x="59464" y="1494"/>
                </a:lnTo>
                <a:lnTo>
                  <a:pt x="59804" y="1901"/>
                </a:lnTo>
                <a:lnTo>
                  <a:pt x="60075" y="2444"/>
                </a:lnTo>
                <a:lnTo>
                  <a:pt x="60211" y="2987"/>
                </a:lnTo>
                <a:lnTo>
                  <a:pt x="60279" y="3530"/>
                </a:lnTo>
                <a:lnTo>
                  <a:pt x="60279" y="82477"/>
                </a:lnTo>
                <a:lnTo>
                  <a:pt x="60211" y="83087"/>
                </a:lnTo>
                <a:lnTo>
                  <a:pt x="60075" y="83698"/>
                </a:lnTo>
                <a:lnTo>
                  <a:pt x="59736" y="84174"/>
                </a:lnTo>
                <a:lnTo>
                  <a:pt x="59396" y="84649"/>
                </a:lnTo>
                <a:lnTo>
                  <a:pt x="58921" y="84988"/>
                </a:lnTo>
                <a:lnTo>
                  <a:pt x="58378" y="85260"/>
                </a:lnTo>
                <a:lnTo>
                  <a:pt x="57767" y="85463"/>
                </a:lnTo>
                <a:lnTo>
                  <a:pt x="57156" y="85531"/>
                </a:lnTo>
                <a:lnTo>
                  <a:pt x="3869" y="85531"/>
                </a:lnTo>
                <a:lnTo>
                  <a:pt x="3190" y="85463"/>
                </a:lnTo>
                <a:lnTo>
                  <a:pt x="2647" y="85260"/>
                </a:lnTo>
                <a:lnTo>
                  <a:pt x="2104" y="84988"/>
                </a:lnTo>
                <a:lnTo>
                  <a:pt x="1629" y="84649"/>
                </a:lnTo>
                <a:lnTo>
                  <a:pt x="1222" y="84241"/>
                </a:lnTo>
                <a:lnTo>
                  <a:pt x="950" y="83766"/>
                </a:lnTo>
                <a:lnTo>
                  <a:pt x="747" y="83223"/>
                </a:lnTo>
                <a:lnTo>
                  <a:pt x="679" y="82612"/>
                </a:lnTo>
                <a:lnTo>
                  <a:pt x="679" y="3530"/>
                </a:lnTo>
                <a:lnTo>
                  <a:pt x="747" y="2987"/>
                </a:lnTo>
                <a:lnTo>
                  <a:pt x="950" y="2444"/>
                </a:lnTo>
                <a:lnTo>
                  <a:pt x="1154" y="1901"/>
                </a:lnTo>
                <a:lnTo>
                  <a:pt x="1561" y="1494"/>
                </a:lnTo>
                <a:lnTo>
                  <a:pt x="1969" y="1155"/>
                </a:lnTo>
                <a:lnTo>
                  <a:pt x="2444" y="883"/>
                </a:lnTo>
                <a:lnTo>
                  <a:pt x="2987" y="679"/>
                </a:lnTo>
                <a:close/>
                <a:moveTo>
                  <a:pt x="3530" y="1"/>
                </a:moveTo>
                <a:lnTo>
                  <a:pt x="2851" y="68"/>
                </a:lnTo>
                <a:lnTo>
                  <a:pt x="2172" y="204"/>
                </a:lnTo>
                <a:lnTo>
                  <a:pt x="1561" y="544"/>
                </a:lnTo>
                <a:lnTo>
                  <a:pt x="1018" y="1019"/>
                </a:lnTo>
                <a:lnTo>
                  <a:pt x="611" y="1562"/>
                </a:lnTo>
                <a:lnTo>
                  <a:pt x="272" y="2173"/>
                </a:lnTo>
                <a:lnTo>
                  <a:pt x="68" y="2852"/>
                </a:lnTo>
                <a:lnTo>
                  <a:pt x="0" y="3530"/>
                </a:lnTo>
                <a:lnTo>
                  <a:pt x="0" y="82612"/>
                </a:lnTo>
                <a:lnTo>
                  <a:pt x="68" y="83359"/>
                </a:lnTo>
                <a:lnTo>
                  <a:pt x="339" y="84038"/>
                </a:lnTo>
                <a:lnTo>
                  <a:pt x="679" y="84649"/>
                </a:lnTo>
                <a:lnTo>
                  <a:pt x="1154" y="85124"/>
                </a:lnTo>
                <a:lnTo>
                  <a:pt x="1697" y="85599"/>
                </a:lnTo>
                <a:lnTo>
                  <a:pt x="2376" y="85938"/>
                </a:lnTo>
                <a:lnTo>
                  <a:pt x="3055" y="86142"/>
                </a:lnTo>
                <a:lnTo>
                  <a:pt x="3869" y="86210"/>
                </a:lnTo>
                <a:lnTo>
                  <a:pt x="57156" y="86210"/>
                </a:lnTo>
                <a:lnTo>
                  <a:pt x="57903" y="86142"/>
                </a:lnTo>
                <a:lnTo>
                  <a:pt x="58582" y="85938"/>
                </a:lnTo>
                <a:lnTo>
                  <a:pt x="59260" y="85599"/>
                </a:lnTo>
                <a:lnTo>
                  <a:pt x="59804" y="85124"/>
                </a:lnTo>
                <a:lnTo>
                  <a:pt x="60347" y="84581"/>
                </a:lnTo>
                <a:lnTo>
                  <a:pt x="60686" y="83970"/>
                </a:lnTo>
                <a:lnTo>
                  <a:pt x="60890" y="83223"/>
                </a:lnTo>
                <a:lnTo>
                  <a:pt x="60957" y="82477"/>
                </a:lnTo>
                <a:lnTo>
                  <a:pt x="60957" y="3530"/>
                </a:lnTo>
                <a:lnTo>
                  <a:pt x="60890" y="2852"/>
                </a:lnTo>
                <a:lnTo>
                  <a:pt x="60686" y="2173"/>
                </a:lnTo>
                <a:lnTo>
                  <a:pt x="60347" y="1562"/>
                </a:lnTo>
                <a:lnTo>
                  <a:pt x="59939" y="1019"/>
                </a:lnTo>
                <a:lnTo>
                  <a:pt x="59396" y="544"/>
                </a:lnTo>
                <a:lnTo>
                  <a:pt x="58785" y="204"/>
                </a:lnTo>
                <a:lnTo>
                  <a:pt x="58106" y="68"/>
                </a:lnTo>
                <a:lnTo>
                  <a:pt x="57360" y="1"/>
                </a:lnTo>
                <a:close/>
              </a:path>
            </a:pathLst>
          </a:custGeom>
          <a:solidFill>
            <a:srgbClr val="003B55"/>
          </a:solidFill>
          <a:ln w="9525" cap="flat" cmpd="sng">
            <a:solidFill>
              <a:srgbClr val="0B87A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23" name="Shape 4023"/>
          <p:cNvSpPr/>
          <p:nvPr/>
        </p:nvSpPr>
        <p:spPr>
          <a:xfrm>
            <a:off x="4073225" y="910325"/>
            <a:ext cx="2493300" cy="3333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IQ" sz="3200" dirty="0" smtClean="0">
                <a:solidFill>
                  <a:schemeClr val="tx1"/>
                </a:solidFill>
                <a:latin typeface="Titillium Web Light"/>
                <a:ea typeface="Titillium Web Light"/>
                <a:cs typeface="Titillium Web Light"/>
                <a:sym typeface="Titillium Web Light"/>
              </a:rPr>
              <a:t>الدلالة اللفظية تقسم الى </a:t>
            </a:r>
            <a:endParaRPr sz="3200" dirty="0">
              <a:solidFill>
                <a:schemeClr val="tx1"/>
              </a:solidFill>
              <a:latin typeface="Titillium Web Light"/>
              <a:ea typeface="Titillium Web Light"/>
              <a:cs typeface="Titillium Web Light"/>
              <a:sym typeface="Titillium Web Light"/>
            </a:endParaRPr>
          </a:p>
        </p:txBody>
      </p:sp>
      <p:sp>
        <p:nvSpPr>
          <p:cNvPr id="4025" name="Shape 4025"/>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29"/>
        <p:cNvGrpSpPr/>
        <p:nvPr/>
      </p:nvGrpSpPr>
      <p:grpSpPr>
        <a:xfrm>
          <a:off x="0" y="0"/>
          <a:ext cx="0" cy="0"/>
          <a:chOff x="0" y="0"/>
          <a:chExt cx="0" cy="0"/>
        </a:xfrm>
      </p:grpSpPr>
      <p:sp>
        <p:nvSpPr>
          <p:cNvPr id="4030" name="Shape 4030"/>
          <p:cNvSpPr/>
          <p:nvPr/>
        </p:nvSpPr>
        <p:spPr>
          <a:xfrm>
            <a:off x="1187624" y="1109269"/>
            <a:ext cx="6055923" cy="3001276"/>
          </a:xfrm>
          <a:custGeom>
            <a:avLst/>
            <a:gdLst/>
            <a:ahLst/>
            <a:cxnLst/>
            <a:rect l="0" t="0" r="0" b="0"/>
            <a:pathLst>
              <a:path w="143434" h="111665" extrusionOk="0">
                <a:moveTo>
                  <a:pt x="71751" y="2308"/>
                </a:moveTo>
                <a:lnTo>
                  <a:pt x="71887" y="2376"/>
                </a:lnTo>
                <a:lnTo>
                  <a:pt x="72091" y="2444"/>
                </a:lnTo>
                <a:lnTo>
                  <a:pt x="72159" y="2647"/>
                </a:lnTo>
                <a:lnTo>
                  <a:pt x="72226" y="2783"/>
                </a:lnTo>
                <a:lnTo>
                  <a:pt x="72159" y="2987"/>
                </a:lnTo>
                <a:lnTo>
                  <a:pt x="72091" y="3190"/>
                </a:lnTo>
                <a:lnTo>
                  <a:pt x="71887" y="3258"/>
                </a:lnTo>
                <a:lnTo>
                  <a:pt x="71751" y="3326"/>
                </a:lnTo>
                <a:lnTo>
                  <a:pt x="71548" y="3258"/>
                </a:lnTo>
                <a:lnTo>
                  <a:pt x="71344" y="3190"/>
                </a:lnTo>
                <a:lnTo>
                  <a:pt x="71276" y="2987"/>
                </a:lnTo>
                <a:lnTo>
                  <a:pt x="71208" y="2783"/>
                </a:lnTo>
                <a:lnTo>
                  <a:pt x="71276" y="2647"/>
                </a:lnTo>
                <a:lnTo>
                  <a:pt x="71344" y="2444"/>
                </a:lnTo>
                <a:lnTo>
                  <a:pt x="71548" y="2376"/>
                </a:lnTo>
                <a:lnTo>
                  <a:pt x="71751" y="2308"/>
                </a:lnTo>
                <a:close/>
                <a:moveTo>
                  <a:pt x="137528" y="5906"/>
                </a:moveTo>
                <a:lnTo>
                  <a:pt x="137596" y="5974"/>
                </a:lnTo>
                <a:lnTo>
                  <a:pt x="137596" y="89604"/>
                </a:lnTo>
                <a:lnTo>
                  <a:pt x="5906" y="89604"/>
                </a:lnTo>
                <a:lnTo>
                  <a:pt x="5906" y="5974"/>
                </a:lnTo>
                <a:lnTo>
                  <a:pt x="5906" y="5906"/>
                </a:lnTo>
                <a:close/>
                <a:moveTo>
                  <a:pt x="3530" y="0"/>
                </a:moveTo>
                <a:lnTo>
                  <a:pt x="3191" y="68"/>
                </a:lnTo>
                <a:lnTo>
                  <a:pt x="2444" y="339"/>
                </a:lnTo>
                <a:lnTo>
                  <a:pt x="1766" y="679"/>
                </a:lnTo>
                <a:lnTo>
                  <a:pt x="1155" y="1154"/>
                </a:lnTo>
                <a:lnTo>
                  <a:pt x="679" y="1765"/>
                </a:lnTo>
                <a:lnTo>
                  <a:pt x="272" y="2444"/>
                </a:lnTo>
                <a:lnTo>
                  <a:pt x="69" y="3190"/>
                </a:lnTo>
                <a:lnTo>
                  <a:pt x="1" y="3598"/>
                </a:lnTo>
                <a:lnTo>
                  <a:pt x="1" y="4005"/>
                </a:lnTo>
                <a:lnTo>
                  <a:pt x="1" y="91572"/>
                </a:lnTo>
                <a:lnTo>
                  <a:pt x="1" y="91979"/>
                </a:lnTo>
                <a:lnTo>
                  <a:pt x="69" y="92319"/>
                </a:lnTo>
                <a:lnTo>
                  <a:pt x="272" y="93065"/>
                </a:lnTo>
                <a:lnTo>
                  <a:pt x="679" y="93744"/>
                </a:lnTo>
                <a:lnTo>
                  <a:pt x="1155" y="94355"/>
                </a:lnTo>
                <a:lnTo>
                  <a:pt x="1766" y="94830"/>
                </a:lnTo>
                <a:lnTo>
                  <a:pt x="2444" y="95238"/>
                </a:lnTo>
                <a:lnTo>
                  <a:pt x="3191" y="95441"/>
                </a:lnTo>
                <a:lnTo>
                  <a:pt x="3530" y="95509"/>
                </a:lnTo>
                <a:lnTo>
                  <a:pt x="139904" y="95509"/>
                </a:lnTo>
                <a:lnTo>
                  <a:pt x="140311" y="95441"/>
                </a:lnTo>
                <a:lnTo>
                  <a:pt x="141058" y="95238"/>
                </a:lnTo>
                <a:lnTo>
                  <a:pt x="141737" y="94830"/>
                </a:lnTo>
                <a:lnTo>
                  <a:pt x="142280" y="94355"/>
                </a:lnTo>
                <a:lnTo>
                  <a:pt x="142755" y="93744"/>
                </a:lnTo>
                <a:lnTo>
                  <a:pt x="143162" y="93065"/>
                </a:lnTo>
                <a:lnTo>
                  <a:pt x="143366" y="92319"/>
                </a:lnTo>
                <a:lnTo>
                  <a:pt x="143434" y="91979"/>
                </a:lnTo>
                <a:lnTo>
                  <a:pt x="143434" y="91572"/>
                </a:lnTo>
                <a:lnTo>
                  <a:pt x="143434" y="4005"/>
                </a:lnTo>
                <a:lnTo>
                  <a:pt x="143434" y="3598"/>
                </a:lnTo>
                <a:lnTo>
                  <a:pt x="143366" y="3190"/>
                </a:lnTo>
                <a:lnTo>
                  <a:pt x="143162" y="2444"/>
                </a:lnTo>
                <a:lnTo>
                  <a:pt x="142755" y="1765"/>
                </a:lnTo>
                <a:lnTo>
                  <a:pt x="142280" y="1154"/>
                </a:lnTo>
                <a:lnTo>
                  <a:pt x="141737" y="679"/>
                </a:lnTo>
                <a:lnTo>
                  <a:pt x="141058" y="339"/>
                </a:lnTo>
                <a:lnTo>
                  <a:pt x="140311" y="68"/>
                </a:lnTo>
                <a:lnTo>
                  <a:pt x="139904" y="0"/>
                </a:lnTo>
                <a:close/>
                <a:moveTo>
                  <a:pt x="55324" y="95713"/>
                </a:moveTo>
                <a:lnTo>
                  <a:pt x="55052" y="98971"/>
                </a:lnTo>
                <a:lnTo>
                  <a:pt x="54713" y="102297"/>
                </a:lnTo>
                <a:lnTo>
                  <a:pt x="54374" y="105284"/>
                </a:lnTo>
                <a:lnTo>
                  <a:pt x="53966" y="107388"/>
                </a:lnTo>
                <a:lnTo>
                  <a:pt x="53763" y="108203"/>
                </a:lnTo>
                <a:lnTo>
                  <a:pt x="53627" y="108746"/>
                </a:lnTo>
                <a:lnTo>
                  <a:pt x="53423" y="109153"/>
                </a:lnTo>
                <a:lnTo>
                  <a:pt x="53220" y="109357"/>
                </a:lnTo>
                <a:lnTo>
                  <a:pt x="52677" y="109493"/>
                </a:lnTo>
                <a:lnTo>
                  <a:pt x="51794" y="109696"/>
                </a:lnTo>
                <a:lnTo>
                  <a:pt x="49690" y="110036"/>
                </a:lnTo>
                <a:lnTo>
                  <a:pt x="48061" y="110307"/>
                </a:lnTo>
                <a:lnTo>
                  <a:pt x="47450" y="110443"/>
                </a:lnTo>
                <a:lnTo>
                  <a:pt x="47110" y="110511"/>
                </a:lnTo>
                <a:lnTo>
                  <a:pt x="47042" y="110579"/>
                </a:lnTo>
                <a:lnTo>
                  <a:pt x="47042" y="110783"/>
                </a:lnTo>
                <a:lnTo>
                  <a:pt x="47110" y="110850"/>
                </a:lnTo>
                <a:lnTo>
                  <a:pt x="47585" y="110918"/>
                </a:lnTo>
                <a:lnTo>
                  <a:pt x="48400" y="110986"/>
                </a:lnTo>
                <a:lnTo>
                  <a:pt x="51387" y="111054"/>
                </a:lnTo>
                <a:lnTo>
                  <a:pt x="56071" y="111122"/>
                </a:lnTo>
                <a:lnTo>
                  <a:pt x="87092" y="111122"/>
                </a:lnTo>
                <a:lnTo>
                  <a:pt x="91708" y="111054"/>
                </a:lnTo>
                <a:lnTo>
                  <a:pt x="94695" y="110986"/>
                </a:lnTo>
                <a:lnTo>
                  <a:pt x="95578" y="110918"/>
                </a:lnTo>
                <a:lnTo>
                  <a:pt x="96053" y="110850"/>
                </a:lnTo>
                <a:lnTo>
                  <a:pt x="96121" y="110783"/>
                </a:lnTo>
                <a:lnTo>
                  <a:pt x="96121" y="110579"/>
                </a:lnTo>
                <a:lnTo>
                  <a:pt x="96053" y="110511"/>
                </a:lnTo>
                <a:lnTo>
                  <a:pt x="95713" y="110443"/>
                </a:lnTo>
                <a:lnTo>
                  <a:pt x="95102" y="110307"/>
                </a:lnTo>
                <a:lnTo>
                  <a:pt x="93473" y="110036"/>
                </a:lnTo>
                <a:lnTo>
                  <a:pt x="91369" y="109696"/>
                </a:lnTo>
                <a:lnTo>
                  <a:pt x="90487" y="109493"/>
                </a:lnTo>
                <a:lnTo>
                  <a:pt x="89943" y="109357"/>
                </a:lnTo>
                <a:lnTo>
                  <a:pt x="89740" y="109153"/>
                </a:lnTo>
                <a:lnTo>
                  <a:pt x="89536" y="108746"/>
                </a:lnTo>
                <a:lnTo>
                  <a:pt x="89333" y="108203"/>
                </a:lnTo>
                <a:lnTo>
                  <a:pt x="89197" y="107388"/>
                </a:lnTo>
                <a:lnTo>
                  <a:pt x="88789" y="105284"/>
                </a:lnTo>
                <a:lnTo>
                  <a:pt x="88382" y="102297"/>
                </a:lnTo>
                <a:lnTo>
                  <a:pt x="88043" y="98971"/>
                </a:lnTo>
                <a:lnTo>
                  <a:pt x="87839" y="95713"/>
                </a:lnTo>
                <a:close/>
                <a:moveTo>
                  <a:pt x="47450" y="111054"/>
                </a:moveTo>
                <a:lnTo>
                  <a:pt x="47450" y="111122"/>
                </a:lnTo>
                <a:lnTo>
                  <a:pt x="47450" y="111393"/>
                </a:lnTo>
                <a:lnTo>
                  <a:pt x="47518" y="111461"/>
                </a:lnTo>
                <a:lnTo>
                  <a:pt x="48807" y="111529"/>
                </a:lnTo>
                <a:lnTo>
                  <a:pt x="52473" y="111597"/>
                </a:lnTo>
                <a:lnTo>
                  <a:pt x="62384" y="111665"/>
                </a:lnTo>
                <a:lnTo>
                  <a:pt x="80779" y="111665"/>
                </a:lnTo>
                <a:lnTo>
                  <a:pt x="90622" y="111597"/>
                </a:lnTo>
                <a:lnTo>
                  <a:pt x="94356" y="111529"/>
                </a:lnTo>
                <a:lnTo>
                  <a:pt x="95646" y="111461"/>
                </a:lnTo>
                <a:lnTo>
                  <a:pt x="95713" y="111393"/>
                </a:lnTo>
                <a:lnTo>
                  <a:pt x="95713" y="111122"/>
                </a:lnTo>
                <a:lnTo>
                  <a:pt x="95646" y="111054"/>
                </a:lnTo>
                <a:lnTo>
                  <a:pt x="94084" y="111122"/>
                </a:lnTo>
                <a:lnTo>
                  <a:pt x="91233" y="111190"/>
                </a:lnTo>
                <a:lnTo>
                  <a:pt x="80847" y="111258"/>
                </a:lnTo>
                <a:lnTo>
                  <a:pt x="62316" y="111258"/>
                </a:lnTo>
                <a:lnTo>
                  <a:pt x="51930" y="111190"/>
                </a:lnTo>
                <a:lnTo>
                  <a:pt x="49079" y="111122"/>
                </a:lnTo>
                <a:lnTo>
                  <a:pt x="47518" y="111054"/>
                </a:lnTo>
                <a:close/>
              </a:path>
            </a:pathLst>
          </a:custGeom>
          <a:solidFill>
            <a:srgbClr val="003B55"/>
          </a:solidFill>
          <a:ln w="9525" cap="flat" cmpd="sng">
            <a:solidFill>
              <a:srgbClr val="0B87A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31" name="Shape 4031"/>
          <p:cNvSpPr/>
          <p:nvPr/>
        </p:nvSpPr>
        <p:spPr>
          <a:xfrm>
            <a:off x="1475656" y="1268650"/>
            <a:ext cx="5606569" cy="2255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000" dirty="0">
              <a:solidFill>
                <a:srgbClr val="80BFB7"/>
              </a:solidFill>
              <a:latin typeface="Titillium Web Light"/>
              <a:ea typeface="Titillium Web Light"/>
              <a:cs typeface="Titillium Web Light"/>
              <a:sym typeface="Titillium Web Light"/>
            </a:endParaRPr>
          </a:p>
        </p:txBody>
      </p:sp>
      <p:sp>
        <p:nvSpPr>
          <p:cNvPr id="4033" name="Shape 4033"/>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17</a:t>
            </a:fld>
            <a:endParaRPr/>
          </a:p>
        </p:txBody>
      </p:sp>
      <p:sp>
        <p:nvSpPr>
          <p:cNvPr id="7" name="مستطيل 6"/>
          <p:cNvSpPr/>
          <p:nvPr/>
        </p:nvSpPr>
        <p:spPr>
          <a:xfrm>
            <a:off x="1475656" y="1419622"/>
            <a:ext cx="5400600" cy="1569660"/>
          </a:xfrm>
          <a:prstGeom prst="rect">
            <a:avLst/>
          </a:prstGeom>
        </p:spPr>
        <p:txBody>
          <a:bodyPr wrap="square">
            <a:spAutoFit/>
          </a:bodyPr>
          <a:lstStyle/>
          <a:p>
            <a:pPr algn="ctr"/>
            <a:r>
              <a:rPr lang="ar-IQ" sz="2400" b="1" dirty="0" smtClean="0">
                <a:solidFill>
                  <a:srgbClr val="003B55"/>
                </a:solidFill>
                <a:latin typeface="Titillium Web Light"/>
                <a:ea typeface="Titillium Web Light"/>
                <a:cs typeface="Titillium Web Light"/>
                <a:sym typeface="Titillium Web Light"/>
              </a:rPr>
              <a:t>مطابقة باعتبار إضافتها إلى تمام ما وضع له اللفظ، وتضمنية باعتبار إضافتها إلى جزء ما وضع له اللفظ، </a:t>
            </a:r>
            <a:r>
              <a:rPr lang="ar-IQ" sz="2400" b="1" dirty="0" err="1" smtClean="0">
                <a:solidFill>
                  <a:srgbClr val="003B55"/>
                </a:solidFill>
                <a:latin typeface="Titillium Web Light"/>
                <a:ea typeface="Titillium Web Light"/>
                <a:cs typeface="Titillium Web Light"/>
                <a:sym typeface="Titillium Web Light"/>
              </a:rPr>
              <a:t>والتزامية</a:t>
            </a:r>
            <a:r>
              <a:rPr lang="ar-IQ" sz="2400" b="1" dirty="0" smtClean="0">
                <a:solidFill>
                  <a:srgbClr val="003B55"/>
                </a:solidFill>
                <a:latin typeface="Titillium Web Light"/>
                <a:ea typeface="Titillium Web Light"/>
                <a:cs typeface="Titillium Web Light"/>
                <a:sym typeface="Titillium Web Light"/>
              </a:rPr>
              <a:t> باعتبار إضافتها إلى لازم المعنى الموضوع له اللفظ</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49"/>
        <p:cNvGrpSpPr/>
        <p:nvPr/>
      </p:nvGrpSpPr>
      <p:grpSpPr>
        <a:xfrm>
          <a:off x="0" y="0"/>
          <a:ext cx="0" cy="0"/>
          <a:chOff x="0" y="0"/>
          <a:chExt cx="0" cy="0"/>
        </a:xfrm>
      </p:grpSpPr>
      <p:sp>
        <p:nvSpPr>
          <p:cNvPr id="3850" name="Shape 3850"/>
          <p:cNvSpPr txBox="1">
            <a:spLocks noGrp="1"/>
          </p:cNvSpPr>
          <p:nvPr>
            <p:ph type="ctrTitle" idx="4294967295"/>
          </p:nvPr>
        </p:nvSpPr>
        <p:spPr>
          <a:xfrm>
            <a:off x="3319624" y="668950"/>
            <a:ext cx="4492735" cy="1159800"/>
          </a:xfrm>
          <a:prstGeom prst="rect">
            <a:avLst/>
          </a:prstGeom>
        </p:spPr>
        <p:txBody>
          <a:bodyPr spcFirstLastPara="1" wrap="square" lIns="91425" tIns="91425" rIns="91425" bIns="91425" anchor="b" anchorCtr="0">
            <a:noAutofit/>
          </a:bodyPr>
          <a:lstStyle/>
          <a:p>
            <a:pPr lvl="0" algn="ctr"/>
            <a:r>
              <a:rPr lang="ar-IQ" b="1" dirty="0" smtClean="0">
                <a:latin typeface="Titillium Web"/>
                <a:ea typeface="Titillium Web"/>
                <a:cs typeface="Titillium Web"/>
                <a:sym typeface="Titillium Web"/>
              </a:rPr>
              <a:t>السلام عليكم ورحمة الله وبركاته </a:t>
            </a:r>
            <a:endParaRPr dirty="0"/>
          </a:p>
        </p:txBody>
      </p:sp>
      <p:sp>
        <p:nvSpPr>
          <p:cNvPr id="3851" name="Shape 3851"/>
          <p:cNvSpPr txBox="1">
            <a:spLocks noGrp="1"/>
          </p:cNvSpPr>
          <p:nvPr>
            <p:ph type="subTitle" idx="4294967295"/>
          </p:nvPr>
        </p:nvSpPr>
        <p:spPr>
          <a:xfrm>
            <a:off x="3319625" y="1968723"/>
            <a:ext cx="3731400" cy="2487600"/>
          </a:xfrm>
          <a:prstGeom prst="rect">
            <a:avLst/>
          </a:prstGeom>
        </p:spPr>
        <p:txBody>
          <a:bodyPr spcFirstLastPara="1" wrap="square" lIns="91425" tIns="91425" rIns="91425" bIns="91425" anchor="t" anchorCtr="0">
            <a:noAutofit/>
          </a:bodyPr>
          <a:lstStyle/>
          <a:p>
            <a:pPr marL="0" lvl="0" indent="0" rtl="0">
              <a:spcBef>
                <a:spcPts val="600"/>
              </a:spcBef>
              <a:spcAft>
                <a:spcPts val="0"/>
              </a:spcAft>
              <a:buNone/>
            </a:pPr>
            <a:r>
              <a:rPr lang="ar-IQ" b="1" dirty="0" smtClean="0">
                <a:latin typeface="Titillium Web"/>
                <a:ea typeface="Titillium Web"/>
                <a:cs typeface="Titillium Web"/>
                <a:sym typeface="Titillium Web"/>
              </a:rPr>
              <a:t>عرض من اعداد            </a:t>
            </a:r>
          </a:p>
          <a:p>
            <a:pPr marL="0" lvl="0" indent="0" rtl="0">
              <a:spcBef>
                <a:spcPts val="600"/>
              </a:spcBef>
              <a:spcAft>
                <a:spcPts val="0"/>
              </a:spcAft>
              <a:buNone/>
            </a:pPr>
            <a:r>
              <a:rPr lang="ar-IQ" b="1" dirty="0" err="1" smtClean="0">
                <a:latin typeface="Titillium Web"/>
                <a:ea typeface="Titillium Web"/>
                <a:cs typeface="Titillium Web"/>
                <a:sym typeface="Titillium Web"/>
              </a:rPr>
              <a:t>أ.</a:t>
            </a:r>
            <a:r>
              <a:rPr lang="ar-IQ" b="1" dirty="0" smtClean="0">
                <a:latin typeface="Titillium Web"/>
                <a:ea typeface="Titillium Web"/>
                <a:cs typeface="Titillium Web"/>
                <a:sym typeface="Titillium Web"/>
              </a:rPr>
              <a:t> ام كلثوم صبيح محمد </a:t>
            </a:r>
            <a:r>
              <a:rPr lang="ar-IQ" b="1" dirty="0" smtClean="0">
                <a:latin typeface="Titillium Web"/>
                <a:ea typeface="Titillium Web"/>
                <a:cs typeface="Titillium Web"/>
                <a:sym typeface="Titillium Web"/>
              </a:rPr>
              <a:t>       </a:t>
            </a:r>
          </a:p>
        </p:txBody>
      </p:sp>
      <p:pic>
        <p:nvPicPr>
          <p:cNvPr id="3852" name="Shape 3852" descr="photo-1434030216411-0b793f4b4173.jpg"/>
          <p:cNvPicPr preferRelativeResize="0"/>
          <p:nvPr/>
        </p:nvPicPr>
        <p:blipFill rotWithShape="1">
          <a:blip r:embed="rId3">
            <a:alphaModFix/>
          </a:blip>
          <a:srcRect l="23367" r="21417"/>
          <a:stretch/>
        </p:blipFill>
        <p:spPr>
          <a:xfrm>
            <a:off x="0" y="0"/>
            <a:ext cx="2840000" cy="5143500"/>
          </a:xfrm>
          <a:prstGeom prst="rect">
            <a:avLst/>
          </a:prstGeom>
          <a:noFill/>
          <a:ln>
            <a:noFill/>
          </a:ln>
        </p:spPr>
      </p:pic>
      <p:sp>
        <p:nvSpPr>
          <p:cNvPr id="3853" name="Shape 3853"/>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57"/>
        <p:cNvGrpSpPr/>
        <p:nvPr/>
      </p:nvGrpSpPr>
      <p:grpSpPr>
        <a:xfrm>
          <a:off x="0" y="0"/>
          <a:ext cx="0" cy="0"/>
          <a:chOff x="0" y="0"/>
          <a:chExt cx="0" cy="0"/>
        </a:xfrm>
      </p:grpSpPr>
      <p:sp>
        <p:nvSpPr>
          <p:cNvPr id="3858" name="Shape 3858"/>
          <p:cNvSpPr txBox="1">
            <a:spLocks noGrp="1"/>
          </p:cNvSpPr>
          <p:nvPr>
            <p:ph type="ctrTitle"/>
          </p:nvPr>
        </p:nvSpPr>
        <p:spPr>
          <a:xfrm>
            <a:off x="685800" y="2878750"/>
            <a:ext cx="5268900" cy="11598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ar-IQ" dirty="0" smtClean="0"/>
              <a:t>المقدمة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63"/>
        <p:cNvGrpSpPr/>
        <p:nvPr/>
      </p:nvGrpSpPr>
      <p:grpSpPr>
        <a:xfrm>
          <a:off x="0" y="0"/>
          <a:ext cx="0" cy="0"/>
          <a:chOff x="0" y="0"/>
          <a:chExt cx="0" cy="0"/>
        </a:xfrm>
      </p:grpSpPr>
      <p:sp>
        <p:nvSpPr>
          <p:cNvPr id="3864" name="Shape 3864"/>
          <p:cNvSpPr txBox="1">
            <a:spLocks noGrp="1"/>
          </p:cNvSpPr>
          <p:nvPr>
            <p:ph type="body" idx="1"/>
          </p:nvPr>
        </p:nvSpPr>
        <p:spPr>
          <a:xfrm>
            <a:off x="1278575" y="739550"/>
            <a:ext cx="4281000" cy="3692400"/>
          </a:xfrm>
          <a:prstGeom prst="rect">
            <a:avLst/>
          </a:prstGeom>
        </p:spPr>
        <p:txBody>
          <a:bodyPr spcFirstLastPara="1" wrap="square" lIns="91425" tIns="91425" rIns="91425" bIns="91425" anchor="t" anchorCtr="0">
            <a:noAutofit/>
          </a:bodyPr>
          <a:lstStyle/>
          <a:p>
            <a:pPr marL="0" indent="0">
              <a:buNone/>
            </a:pPr>
            <a:r>
              <a:rPr lang="ar-SA" dirty="0" smtClean="0"/>
              <a:t>الأدلة الشرعية نصوص وغير نصوص، والأدلة التي ليست نصوصاً، هي من طرق الاستنباط المعنوية، كالقياس والاستحسان والمصالح وسد </a:t>
            </a:r>
            <a:r>
              <a:rPr lang="ar-SA" dirty="0" err="1" smtClean="0"/>
              <a:t>الذرائع...</a:t>
            </a:r>
            <a:r>
              <a:rPr lang="ar-SA" dirty="0" smtClean="0"/>
              <a:t> مستنبطة ومشتقة من النصوص.</a:t>
            </a:r>
            <a:endParaRPr lang="en-US" dirty="0" smtClean="0"/>
          </a:p>
          <a:p>
            <a:pPr marL="0" lvl="0" indent="0">
              <a:spcBef>
                <a:spcPts val="600"/>
              </a:spcBef>
              <a:spcAft>
                <a:spcPts val="0"/>
              </a:spcAft>
              <a:buNone/>
            </a:pPr>
            <a:endParaRPr dirty="0"/>
          </a:p>
        </p:txBody>
      </p:sp>
      <p:sp>
        <p:nvSpPr>
          <p:cNvPr id="3865" name="Shape 3865"/>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69"/>
        <p:cNvGrpSpPr/>
        <p:nvPr/>
      </p:nvGrpSpPr>
      <p:grpSpPr>
        <a:xfrm>
          <a:off x="0" y="0"/>
          <a:ext cx="0" cy="0"/>
          <a:chOff x="0" y="0"/>
          <a:chExt cx="0" cy="0"/>
        </a:xfrm>
      </p:grpSpPr>
      <p:sp>
        <p:nvSpPr>
          <p:cNvPr id="3872" name="Shape 3872"/>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5</a:t>
            </a:fld>
            <a:endParaRPr/>
          </a:p>
        </p:txBody>
      </p:sp>
      <p:sp>
        <p:nvSpPr>
          <p:cNvPr id="6" name="عنصر نائب للنص 5"/>
          <p:cNvSpPr>
            <a:spLocks noGrp="1"/>
          </p:cNvSpPr>
          <p:nvPr>
            <p:ph type="body" idx="1"/>
          </p:nvPr>
        </p:nvSpPr>
        <p:spPr/>
        <p:txBody>
          <a:bodyPr/>
          <a:lstStyle/>
          <a:p>
            <a:r>
              <a:rPr lang="ar-SA" dirty="0" smtClean="0"/>
              <a:t>طرق </a:t>
            </a:r>
            <a:r>
              <a:rPr lang="ar-SA" dirty="0" smtClean="0"/>
              <a:t>الاستنباط قد تكون </a:t>
            </a:r>
            <a:r>
              <a:rPr lang="ar-SA" dirty="0" smtClean="0"/>
              <a:t>لفظية </a:t>
            </a:r>
            <a:r>
              <a:rPr lang="ar-SA" dirty="0" smtClean="0"/>
              <a:t>قوامها معرفة معاني ألفاظ النصوص، وما تدل عليه في عمومها وخصوصها، وطريق الدلالة هل هو بالمنطوق اللفظي للنص، أو من طريق المفهوم الذي يؤخذ من معنى الكلام، والقيود التي اشتملت عليها العبارات، ثم ما يفهم من اللفظ، هل هو بالعبارة أو بالإشارة أو </a:t>
            </a:r>
            <a:r>
              <a:rPr lang="ar-SA" dirty="0" err="1" smtClean="0"/>
              <a:t>بالاقتضاء.</a:t>
            </a:r>
            <a:r>
              <a:rPr lang="ar-SA" dirty="0" smtClean="0"/>
              <a:t> </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76"/>
        <p:cNvGrpSpPr/>
        <p:nvPr/>
      </p:nvGrpSpPr>
      <p:grpSpPr>
        <a:xfrm>
          <a:off x="0" y="0"/>
          <a:ext cx="0" cy="0"/>
          <a:chOff x="0" y="0"/>
          <a:chExt cx="0" cy="0"/>
        </a:xfrm>
      </p:grpSpPr>
      <p:sp>
        <p:nvSpPr>
          <p:cNvPr id="3877" name="Shape 3877"/>
          <p:cNvSpPr txBox="1">
            <a:spLocks noGrp="1"/>
          </p:cNvSpPr>
          <p:nvPr>
            <p:ph type="ctrTitle" idx="4294967295"/>
          </p:nvPr>
        </p:nvSpPr>
        <p:spPr>
          <a:xfrm>
            <a:off x="685800" y="2650150"/>
            <a:ext cx="6910536" cy="1159800"/>
          </a:xfrm>
          <a:prstGeom prst="rect">
            <a:avLst/>
          </a:prstGeom>
        </p:spPr>
        <p:txBody>
          <a:bodyPr spcFirstLastPara="1" wrap="square" lIns="91425" tIns="91425" rIns="91425" bIns="91425" anchor="b" anchorCtr="0">
            <a:noAutofit/>
          </a:bodyPr>
          <a:lstStyle/>
          <a:p>
            <a:pPr lvl="0"/>
            <a:r>
              <a:rPr lang="ar-SA" sz="3200" dirty="0" smtClean="0">
                <a:solidFill>
                  <a:schemeClr val="bg1"/>
                </a:solidFill>
              </a:rPr>
              <a:t>الفقيه الشرعي والقانوني لا بد أن يعرف طرق الاستنباط، وهذه يجدها في علم أصول </a:t>
            </a:r>
            <a:r>
              <a:rPr lang="ar-SA" sz="3200" dirty="0" err="1" smtClean="0">
                <a:solidFill>
                  <a:schemeClr val="bg1"/>
                </a:solidFill>
              </a:rPr>
              <a:t>الفقه.</a:t>
            </a:r>
            <a:r>
              <a:rPr lang="ar-SA" sz="3200" dirty="0" smtClean="0">
                <a:solidFill>
                  <a:schemeClr val="bg1"/>
                </a:solidFill>
              </a:rPr>
              <a:t> </a:t>
            </a:r>
            <a:endParaRPr sz="3200" dirty="0">
              <a:solidFill>
                <a:schemeClr val="bg1"/>
              </a:solidFill>
            </a:endParaRPr>
          </a:p>
        </p:txBody>
      </p:sp>
      <p:sp>
        <p:nvSpPr>
          <p:cNvPr id="3879" name="Shape 3879"/>
          <p:cNvSpPr/>
          <p:nvPr/>
        </p:nvSpPr>
        <p:spPr>
          <a:xfrm>
            <a:off x="2347313" y="2155769"/>
            <a:ext cx="270850" cy="258617"/>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3880" name="Shape 3880"/>
          <p:cNvGrpSpPr/>
          <p:nvPr/>
        </p:nvGrpSpPr>
        <p:grpSpPr>
          <a:xfrm>
            <a:off x="2011275" y="703738"/>
            <a:ext cx="1160371" cy="1160688"/>
            <a:chOff x="6654650" y="3665275"/>
            <a:chExt cx="409100" cy="409125"/>
          </a:xfrm>
        </p:grpSpPr>
        <p:sp>
          <p:nvSpPr>
            <p:cNvPr id="3881" name="Shape 3881"/>
            <p:cNvSpPr/>
            <p:nvPr/>
          </p:nvSpPr>
          <p:spPr>
            <a:xfrm>
              <a:off x="6808525" y="3819150"/>
              <a:ext cx="211875" cy="211900"/>
            </a:xfrm>
            <a:custGeom>
              <a:avLst/>
              <a:gdLst/>
              <a:ahLst/>
              <a:cxnLst/>
              <a:rect l="0" t="0" r="0" b="0"/>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82" name="Shape 3882"/>
            <p:cNvSpPr/>
            <p:nvPr/>
          </p:nvSpPr>
          <p:spPr>
            <a:xfrm>
              <a:off x="6654650" y="3665275"/>
              <a:ext cx="409100" cy="409125"/>
            </a:xfrm>
            <a:custGeom>
              <a:avLst/>
              <a:gdLst/>
              <a:ahLst/>
              <a:cxnLst/>
              <a:rect l="0" t="0" r="0" b="0"/>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rgbClr val="0B87A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883" name="Shape 3883"/>
          <p:cNvGrpSpPr/>
          <p:nvPr/>
        </p:nvGrpSpPr>
        <p:grpSpPr>
          <a:xfrm rot="1057001">
            <a:off x="892483" y="1616446"/>
            <a:ext cx="766645" cy="766759"/>
            <a:chOff x="570875" y="4322250"/>
            <a:chExt cx="443300" cy="443325"/>
          </a:xfrm>
        </p:grpSpPr>
        <p:sp>
          <p:nvSpPr>
            <p:cNvPr id="3884" name="Shape 3884"/>
            <p:cNvSpPr/>
            <p:nvPr/>
          </p:nvSpPr>
          <p:spPr>
            <a:xfrm>
              <a:off x="570875" y="4322250"/>
              <a:ext cx="443300" cy="443325"/>
            </a:xfrm>
            <a:custGeom>
              <a:avLst/>
              <a:gdLst/>
              <a:ahLst/>
              <a:cxnLst/>
              <a:rect l="0" t="0" r="0" b="0"/>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85" name="Shape 3885"/>
            <p:cNvSpPr/>
            <p:nvPr/>
          </p:nvSpPr>
          <p:spPr>
            <a:xfrm>
              <a:off x="597725" y="4665400"/>
              <a:ext cx="73300" cy="73300"/>
            </a:xfrm>
            <a:custGeom>
              <a:avLst/>
              <a:gdLst/>
              <a:ahLst/>
              <a:cxnLst/>
              <a:rect l="0" t="0" r="0" b="0"/>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86" name="Shape 3886"/>
            <p:cNvSpPr/>
            <p:nvPr/>
          </p:nvSpPr>
          <p:spPr>
            <a:xfrm>
              <a:off x="654525" y="4708150"/>
              <a:ext cx="47025" cy="47025"/>
            </a:xfrm>
            <a:custGeom>
              <a:avLst/>
              <a:gdLst/>
              <a:ahLst/>
              <a:cxnLst/>
              <a:rect l="0" t="0" r="0" b="0"/>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87" name="Shape 3887"/>
            <p:cNvSpPr/>
            <p:nvPr/>
          </p:nvSpPr>
          <p:spPr>
            <a:xfrm>
              <a:off x="581250" y="4634875"/>
              <a:ext cx="47050" cy="47050"/>
            </a:xfrm>
            <a:custGeom>
              <a:avLst/>
              <a:gdLst/>
              <a:ahLst/>
              <a:cxnLst/>
              <a:rect l="0" t="0" r="0" b="0"/>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80BF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888" name="Shape 3888"/>
          <p:cNvSpPr/>
          <p:nvPr/>
        </p:nvSpPr>
        <p:spPr>
          <a:xfrm rot="2466991">
            <a:off x="978868" y="928441"/>
            <a:ext cx="376301" cy="359305"/>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89" name="Shape 3889"/>
          <p:cNvSpPr/>
          <p:nvPr/>
        </p:nvSpPr>
        <p:spPr>
          <a:xfrm rot="-1609377">
            <a:off x="1529232" y="1154513"/>
            <a:ext cx="270839" cy="258606"/>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90" name="Shape 3890"/>
          <p:cNvSpPr/>
          <p:nvPr/>
        </p:nvSpPr>
        <p:spPr>
          <a:xfrm rot="2925705">
            <a:off x="3171263" y="1359369"/>
            <a:ext cx="202799" cy="193640"/>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91" name="Shape 3891"/>
          <p:cNvSpPr/>
          <p:nvPr/>
        </p:nvSpPr>
        <p:spPr>
          <a:xfrm rot="-1609197">
            <a:off x="2135091" y="394613"/>
            <a:ext cx="182676" cy="174425"/>
          </a:xfrm>
          <a:custGeom>
            <a:avLst/>
            <a:gdLst/>
            <a:ahLst/>
            <a:cxnLst/>
            <a:rect l="0" t="0" r="0" b="0"/>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01597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92" name="Shape 3892"/>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904"/>
        <p:cNvGrpSpPr/>
        <p:nvPr/>
      </p:nvGrpSpPr>
      <p:grpSpPr>
        <a:xfrm>
          <a:off x="0" y="0"/>
          <a:ext cx="0" cy="0"/>
          <a:chOff x="0" y="0"/>
          <a:chExt cx="0" cy="0"/>
        </a:xfrm>
      </p:grpSpPr>
      <p:sp>
        <p:nvSpPr>
          <p:cNvPr id="3909" name="Shape 390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7</a:t>
            </a:fld>
            <a:endParaRPr/>
          </a:p>
        </p:txBody>
      </p:sp>
      <p:sp>
        <p:nvSpPr>
          <p:cNvPr id="8" name="عنوان 7"/>
          <p:cNvSpPr>
            <a:spLocks noGrp="1"/>
          </p:cNvSpPr>
          <p:nvPr>
            <p:ph type="title"/>
          </p:nvPr>
        </p:nvSpPr>
        <p:spPr/>
        <p:txBody>
          <a:bodyPr/>
          <a:lstStyle/>
          <a:p>
            <a:pPr algn="ctr"/>
            <a:r>
              <a:rPr lang="ar-SA" dirty="0" smtClean="0"/>
              <a:t>اتجه علماء الأصول إلى وضع قواعد لفهم النصوص واستنباط الأحكام منها</a:t>
            </a:r>
            <a:endParaRPr lang="ar-IQ" dirty="0"/>
          </a:p>
        </p:txBody>
      </p:sp>
      <p:sp>
        <p:nvSpPr>
          <p:cNvPr id="9" name="عنصر نائب للنص 8"/>
          <p:cNvSpPr>
            <a:spLocks noGrp="1"/>
          </p:cNvSpPr>
          <p:nvPr>
            <p:ph type="body" idx="3"/>
          </p:nvPr>
        </p:nvSpPr>
        <p:spPr/>
        <p:txBody>
          <a:bodyPr/>
          <a:lstStyle/>
          <a:p>
            <a:pPr algn="ctr"/>
            <a:r>
              <a:rPr lang="ar-SA" sz="2800" dirty="0" smtClean="0"/>
              <a:t>الاعتماد على الدلالات اللغوية لنصوص القرآن والسنة</a:t>
            </a:r>
            <a:endParaRPr lang="ar-IQ" sz="2800" dirty="0"/>
          </a:p>
        </p:txBody>
      </p:sp>
      <p:sp>
        <p:nvSpPr>
          <p:cNvPr id="10" name="عنصر نائب للنص 9"/>
          <p:cNvSpPr>
            <a:spLocks noGrp="1"/>
          </p:cNvSpPr>
          <p:nvPr>
            <p:ph type="body" idx="2"/>
          </p:nvPr>
        </p:nvSpPr>
        <p:spPr/>
        <p:txBody>
          <a:bodyPr/>
          <a:lstStyle/>
          <a:p>
            <a:pPr algn="ctr"/>
            <a:r>
              <a:rPr lang="ar-SA" sz="2400" b="1" dirty="0" smtClean="0"/>
              <a:t>الاعتماد </a:t>
            </a:r>
            <a:r>
              <a:rPr lang="ar-SA" sz="2400" b="1" dirty="0" smtClean="0"/>
              <a:t>على ما نهجه الرسول صلى الله عليه وسلم في بيان وتفسير أحكام القرآن</a:t>
            </a:r>
            <a:endParaRPr lang="ar-IQ" sz="2400" b="1" dirty="0"/>
          </a:p>
        </p:txBody>
      </p:sp>
      <p:sp>
        <p:nvSpPr>
          <p:cNvPr id="11" name="عنصر نائب للنص 10"/>
          <p:cNvSpPr>
            <a:spLocks noGrp="1"/>
          </p:cNvSpPr>
          <p:nvPr>
            <p:ph type="body" idx="1"/>
          </p:nvPr>
        </p:nvSpPr>
        <p:spPr/>
        <p:txBody>
          <a:bodyPr/>
          <a:lstStyle/>
          <a:p>
            <a:pPr algn="ctr"/>
            <a:r>
              <a:rPr lang="ar-SA" sz="2800" dirty="0" smtClean="0"/>
              <a:t>الاعتماد على ما أضافته السنة من أحكام.</a:t>
            </a:r>
            <a:endParaRPr lang="en-US" sz="2800" dirty="0" smtClean="0"/>
          </a:p>
          <a:p>
            <a:pPr algn="ctr"/>
            <a:endParaRPr lang="ar-IQ"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96"/>
        <p:cNvGrpSpPr/>
        <p:nvPr/>
      </p:nvGrpSpPr>
      <p:grpSpPr>
        <a:xfrm>
          <a:off x="0" y="0"/>
          <a:ext cx="0" cy="0"/>
          <a:chOff x="0" y="0"/>
          <a:chExt cx="0" cy="0"/>
        </a:xfrm>
      </p:grpSpPr>
      <p:sp>
        <p:nvSpPr>
          <p:cNvPr id="3900" name="Shape 3900"/>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8</a:t>
            </a:fld>
            <a:endParaRPr/>
          </a:p>
        </p:txBody>
      </p:sp>
      <p:sp>
        <p:nvSpPr>
          <p:cNvPr id="6" name="عنوان 5"/>
          <p:cNvSpPr>
            <a:spLocks noGrp="1"/>
          </p:cNvSpPr>
          <p:nvPr>
            <p:ph type="title"/>
          </p:nvPr>
        </p:nvSpPr>
        <p:spPr>
          <a:xfrm>
            <a:off x="718300" y="739375"/>
            <a:ext cx="6950044" cy="857400"/>
          </a:xfrm>
        </p:spPr>
        <p:txBody>
          <a:bodyPr/>
          <a:lstStyle/>
          <a:p>
            <a:pPr algn="r"/>
            <a:r>
              <a:rPr lang="ar-SA" dirty="0" smtClean="0"/>
              <a:t>اتجه علماء الأصول إلى وضع قواعد لفهم </a:t>
            </a:r>
            <a:r>
              <a:rPr lang="en-US" dirty="0" smtClean="0"/>
              <a:t> </a:t>
            </a:r>
            <a:r>
              <a:rPr lang="ar-SA" dirty="0" smtClean="0"/>
              <a:t>النصوص </a:t>
            </a:r>
            <a:r>
              <a:rPr lang="ar-SA" dirty="0" smtClean="0"/>
              <a:t>واستنباط الأحكام </a:t>
            </a:r>
            <a:r>
              <a:rPr lang="ar-IQ" dirty="0" smtClean="0"/>
              <a:t>واستطاعوا</a:t>
            </a:r>
            <a:endParaRPr lang="ar-IQ" dirty="0"/>
          </a:p>
        </p:txBody>
      </p:sp>
      <p:sp>
        <p:nvSpPr>
          <p:cNvPr id="7" name="عنصر نائب للنص 6"/>
          <p:cNvSpPr>
            <a:spLocks noGrp="1"/>
          </p:cNvSpPr>
          <p:nvPr>
            <p:ph type="body" idx="2"/>
          </p:nvPr>
        </p:nvSpPr>
        <p:spPr/>
        <p:txBody>
          <a:bodyPr/>
          <a:lstStyle/>
          <a:p>
            <a:pPr algn="ctr"/>
            <a:r>
              <a:rPr lang="ar-SA" sz="3200" dirty="0" smtClean="0"/>
              <a:t>الجمع بين النصوص التي يبدو التعارض في ظواهرها</a:t>
            </a:r>
            <a:endParaRPr lang="ar-IQ" sz="3200" dirty="0"/>
          </a:p>
        </p:txBody>
      </p:sp>
      <p:sp>
        <p:nvSpPr>
          <p:cNvPr id="8" name="عنصر نائب للنص 7"/>
          <p:cNvSpPr>
            <a:spLocks noGrp="1"/>
          </p:cNvSpPr>
          <p:nvPr>
            <p:ph type="body" idx="1"/>
          </p:nvPr>
        </p:nvSpPr>
        <p:spPr/>
        <p:txBody>
          <a:bodyPr/>
          <a:lstStyle/>
          <a:p>
            <a:pPr algn="ctr"/>
            <a:r>
              <a:rPr lang="ar-SA" sz="2800" dirty="0" smtClean="0"/>
              <a:t>تأويل النصوص التي لا تتفق ظواهرها مع ما علم من الدين بالضرورة</a:t>
            </a:r>
            <a:endParaRPr lang="ar-IQ"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13"/>
        <p:cNvGrpSpPr/>
        <p:nvPr/>
      </p:nvGrpSpPr>
      <p:grpSpPr>
        <a:xfrm>
          <a:off x="0" y="0"/>
          <a:ext cx="0" cy="0"/>
          <a:chOff x="0" y="0"/>
          <a:chExt cx="0" cy="0"/>
        </a:xfrm>
      </p:grpSpPr>
      <p:pic>
        <p:nvPicPr>
          <p:cNvPr id="3916" name="Shape 3916"/>
          <p:cNvPicPr preferRelativeResize="0"/>
          <p:nvPr/>
        </p:nvPicPr>
        <p:blipFill rotWithShape="1">
          <a:blip r:embed="rId3">
            <a:alphaModFix/>
          </a:blip>
          <a:srcRect l="21977" r="15991"/>
          <a:stretch/>
        </p:blipFill>
        <p:spPr>
          <a:xfrm>
            <a:off x="0" y="0"/>
            <a:ext cx="3190550" cy="5143500"/>
          </a:xfrm>
          <a:prstGeom prst="rect">
            <a:avLst/>
          </a:prstGeom>
          <a:noFill/>
          <a:ln>
            <a:noFill/>
          </a:ln>
        </p:spPr>
      </p:pic>
      <p:sp>
        <p:nvSpPr>
          <p:cNvPr id="3917" name="Shape 3917"/>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pPr marL="0" lvl="0" indent="0">
                <a:spcBef>
                  <a:spcPts val="0"/>
                </a:spcBef>
                <a:spcAft>
                  <a:spcPts val="0"/>
                </a:spcAft>
                <a:buNone/>
              </a:pPr>
              <a:t>9</a:t>
            </a:fld>
            <a:endParaRPr/>
          </a:p>
        </p:txBody>
      </p:sp>
      <p:sp>
        <p:nvSpPr>
          <p:cNvPr id="7" name="عنوان 6"/>
          <p:cNvSpPr>
            <a:spLocks noGrp="1"/>
          </p:cNvSpPr>
          <p:nvPr>
            <p:ph type="title"/>
          </p:nvPr>
        </p:nvSpPr>
        <p:spPr>
          <a:xfrm>
            <a:off x="3347864" y="739374"/>
            <a:ext cx="4131536" cy="3632575"/>
          </a:xfrm>
        </p:spPr>
        <p:txBody>
          <a:bodyPr/>
          <a:lstStyle/>
          <a:p>
            <a:pPr algn="ctr"/>
            <a:r>
              <a:rPr lang="ar-SA" sz="4000" b="1" dirty="0" smtClean="0">
                <a:solidFill>
                  <a:schemeClr val="tx1"/>
                </a:solidFill>
              </a:rPr>
              <a:t>القواعد تتجه إلى أربع جهات:</a:t>
            </a:r>
            <a:r>
              <a:rPr lang="en-US" sz="4000" b="1" dirty="0" smtClean="0">
                <a:solidFill>
                  <a:schemeClr val="tx1"/>
                </a:solidFill>
              </a:rPr>
              <a:t/>
            </a:r>
            <a:br>
              <a:rPr lang="en-US" sz="4000" b="1" dirty="0" smtClean="0">
                <a:solidFill>
                  <a:schemeClr val="tx1"/>
                </a:solidFill>
              </a:rPr>
            </a:br>
            <a:endParaRPr lang="ar-IQ" sz="4000" b="1" dirty="0">
              <a:solidFill>
                <a:schemeClr val="tx1"/>
              </a:solidFill>
            </a:endParaRPr>
          </a:p>
        </p:txBody>
      </p:sp>
    </p:spTree>
  </p:cSld>
  <p:clrMapOvr>
    <a:masterClrMapping/>
  </p:clrMapOvr>
</p:sld>
</file>

<file path=ppt/theme/theme1.xml><?xml version="1.0" encoding="utf-8"?>
<a:theme xmlns:a="http://schemas.openxmlformats.org/drawingml/2006/main" name="Mowbra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322</Words>
  <Application>Microsoft Office PowerPoint</Application>
  <PresentationFormat>عرض على الشاشة (9:16)‏</PresentationFormat>
  <Paragraphs>41</Paragraphs>
  <Slides>17</Slides>
  <Notes>14</Notes>
  <HiddenSlides>0</HiddenSlides>
  <MMClips>0</MMClips>
  <ScaleCrop>false</ScaleCrop>
  <HeadingPairs>
    <vt:vector size="6" baseType="variant">
      <vt:variant>
        <vt:lpstr>الخطوط المستخدمة</vt:lpstr>
      </vt:variant>
      <vt:variant>
        <vt:i4>5</vt:i4>
      </vt:variant>
      <vt:variant>
        <vt:lpstr>سمة</vt:lpstr>
      </vt:variant>
      <vt:variant>
        <vt:i4>1</vt:i4>
      </vt:variant>
      <vt:variant>
        <vt:lpstr>عناوين الشرائح</vt:lpstr>
      </vt:variant>
      <vt:variant>
        <vt:i4>17</vt:i4>
      </vt:variant>
    </vt:vector>
  </HeadingPairs>
  <TitlesOfParts>
    <vt:vector size="23" baseType="lpstr">
      <vt:lpstr>Arial</vt:lpstr>
      <vt:lpstr>Dosis Light</vt:lpstr>
      <vt:lpstr>Titillium Web</vt:lpstr>
      <vt:lpstr>Titillium Web Light</vt:lpstr>
      <vt:lpstr>Dosis</vt:lpstr>
      <vt:lpstr>Mowbray template</vt:lpstr>
      <vt:lpstr>دلالات الالفاظ </vt:lpstr>
      <vt:lpstr>السلام عليكم ورحمة الله وبركاته </vt:lpstr>
      <vt:lpstr>المقدمة </vt:lpstr>
      <vt:lpstr>الشريحة 4</vt:lpstr>
      <vt:lpstr>الشريحة 5</vt:lpstr>
      <vt:lpstr>الفقيه الشرعي والقانوني لا بد أن يعرف طرق الاستنباط، وهذه يجدها في علم أصول الفقه. </vt:lpstr>
      <vt:lpstr>اتجه علماء الأصول إلى وضع قواعد لفهم النصوص واستنباط الأحكام منها</vt:lpstr>
      <vt:lpstr>اتجه علماء الأصول إلى وضع قواعد لفهم  النصوص واستنباط الأحكام واستطاعوا</vt:lpstr>
      <vt:lpstr>القواعد تتجه إلى أربع جهات: </vt:lpstr>
      <vt:lpstr>الألفاظ من ناحية وضوحها وقوة دلالتها في مقصودها. .</vt:lpstr>
      <vt:lpstr>الشريحة 11</vt:lpstr>
      <vt:lpstr>الشريحة 12</vt:lpstr>
      <vt:lpstr>الشريحة 13</vt:lpstr>
      <vt:lpstr>الشريحة 14</vt:lpstr>
      <vt:lpstr>الشريحة 15</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دلالات الالفاظ </dc:title>
  <cp:lastModifiedBy>مختبر الحاسبات</cp:lastModifiedBy>
  <cp:revision>5</cp:revision>
  <dcterms:modified xsi:type="dcterms:W3CDTF">2020-03-11T16:30:03Z</dcterms:modified>
</cp:coreProperties>
</file>