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a:xfrm>
            <a:off x="1371600" y="4323845"/>
            <a:ext cx="6400800" cy="365125"/>
          </a:xfrm>
        </p:spPr>
        <p:txBody>
          <a:bodyPr/>
          <a:lstStyle/>
          <a:p>
            <a:endParaRPr lang="ar-IQ"/>
          </a:p>
        </p:txBody>
      </p:sp>
      <p:sp>
        <p:nvSpPr>
          <p:cNvPr id="6" name="Slide Number Placeholder 5"/>
          <p:cNvSpPr>
            <a:spLocks noGrp="1"/>
          </p:cNvSpPr>
          <p:nvPr>
            <p:ph type="sldNum" sz="quarter" idx="12"/>
          </p:nvPr>
        </p:nvSpPr>
        <p:spPr>
          <a:xfrm>
            <a:off x="8077200" y="1430866"/>
            <a:ext cx="2743200"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999625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073297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a:xfrm>
            <a:off x="685800" y="379941"/>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475759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a:xfrm>
            <a:off x="685800" y="379941"/>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3793806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a:xfrm>
            <a:off x="685800" y="378883"/>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9637592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70416C7C-B121-4B26-B38F-9FAD3216F6DA}"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5913746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70416C7C-B121-4B26-B38F-9FAD3216F6DA}"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525175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22323481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a:xfrm>
            <a:off x="685800" y="381000"/>
            <a:ext cx="6991492" cy="365125"/>
          </a:xfrm>
        </p:spPr>
        <p:txBody>
          <a:bodyPr/>
          <a:lstStyle/>
          <a:p>
            <a:endParaRPr lang="ar-IQ"/>
          </a:p>
        </p:txBody>
      </p:sp>
      <p:sp>
        <p:nvSpPr>
          <p:cNvPr id="6" name="Slide Number Placeholder 5"/>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849756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426094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a:xfrm>
            <a:off x="685800" y="381001"/>
            <a:ext cx="6991492" cy="364065"/>
          </a:xfrm>
        </p:spPr>
        <p:txBody>
          <a:bodyPr/>
          <a:lstStyle/>
          <a:p>
            <a:endParaRPr lang="ar-IQ"/>
          </a:p>
        </p:txBody>
      </p:sp>
      <p:sp>
        <p:nvSpPr>
          <p:cNvPr id="6" name="Slide Number Placeholder 5"/>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79287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227486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685800" y="3132666"/>
            <a:ext cx="5311775" cy="308601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6172200" y="3132666"/>
            <a:ext cx="5334000" cy="308601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70416C7C-B121-4B26-B38F-9FAD3216F6DA}" type="datetimeFigureOut">
              <a:rPr lang="ar-IQ" smtClean="0"/>
              <a:t>10/07/1441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140905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70416C7C-B121-4B26-B38F-9FAD3216F6DA}"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298347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416C7C-B121-4B26-B38F-9FAD3216F6DA}" type="datetimeFigureOut">
              <a:rPr lang="ar-IQ" smtClean="0"/>
              <a:t>10/07/1441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403752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716662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30848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0416C7C-B121-4B26-B38F-9FAD3216F6DA}" type="datetimeFigureOut">
              <a:rPr lang="ar-IQ" smtClean="0"/>
              <a:t>10/07/1441</a:t>
            </a:fld>
            <a:endParaRPr lang="ar-IQ"/>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850C573-BC7B-42DC-B68F-344FA83B4DD1}" type="slidenum">
              <a:rPr lang="ar-IQ" smtClean="0"/>
              <a:t>‹#›</a:t>
            </a:fld>
            <a:endParaRPr lang="ar-IQ"/>
          </a:p>
        </p:txBody>
      </p:sp>
    </p:spTree>
    <p:extLst>
      <p:ext uri="{BB962C8B-B14F-4D97-AF65-F5344CB8AC3E}">
        <p14:creationId xmlns:p14="http://schemas.microsoft.com/office/powerpoint/2010/main" val="395727160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371600" y="2103120"/>
            <a:ext cx="9448800" cy="796834"/>
          </a:xfrm>
        </p:spPr>
        <p:txBody>
          <a:bodyPr>
            <a:normAutofit/>
          </a:bodyPr>
          <a:lstStyle/>
          <a:p>
            <a:pPr algn="ctr"/>
            <a:r>
              <a:rPr lang="ar-IQ" sz="1600" dirty="0" smtClean="0">
                <a:latin typeface="Simplified Arabic" panose="02020603050405020304" pitchFamily="18" charset="-78"/>
                <a:cs typeface="Simplified Arabic" panose="02020603050405020304" pitchFamily="18" charset="-78"/>
              </a:rPr>
              <a:t>تسليم المجرمين</a:t>
            </a:r>
            <a:endParaRPr lang="ar-IQ" sz="1600" dirty="0">
              <a:latin typeface="Simplified Arabic" panose="02020603050405020304" pitchFamily="18" charset="-78"/>
              <a:cs typeface="Simplified Arabic" panose="02020603050405020304" pitchFamily="18" charset="-78"/>
            </a:endParaRPr>
          </a:p>
        </p:txBody>
      </p:sp>
      <p:sp>
        <p:nvSpPr>
          <p:cNvPr id="4" name="عنوان فرعي 3"/>
          <p:cNvSpPr>
            <a:spLocks noGrp="1"/>
          </p:cNvSpPr>
          <p:nvPr>
            <p:ph type="subTitle" idx="1"/>
          </p:nvPr>
        </p:nvSpPr>
        <p:spPr>
          <a:xfrm>
            <a:off x="1371600" y="3632201"/>
            <a:ext cx="9313817" cy="1566816"/>
          </a:xfrm>
        </p:spPr>
        <p:txBody>
          <a:bodyPr>
            <a:noAutofit/>
          </a:bodyPr>
          <a:lstStyle/>
          <a:p>
            <a:pPr algn="just"/>
            <a:r>
              <a:rPr lang="ar-IQ" sz="1400" dirty="0" smtClean="0">
                <a:latin typeface="Simplified Arabic" panose="02020603050405020304" pitchFamily="18" charset="-78"/>
                <a:cs typeface="Simplified Arabic" panose="02020603050405020304" pitchFamily="18" charset="-78"/>
              </a:rPr>
              <a:t>تسليم المجرمين  يعد نظام دولي يتم بمقتضاه تخلي دولة عن شخص موجود على اقليمها  لدولة أخرى بناء على طلبها لتتولى  محاكمته عن جريمة منسوب اليه ارتكابها او لتنفذ فيه حكما صادرا من محاكمها وذلك باعتبار ان هذه الدولة الأخيرة هي صاحبة الاختصاص الطبيعي او الأفضل في تلك المحاكمة او التنفيذ والغرض من تسليم المجرمين هو تفادي هرب المذنب من القصاص  اذا ما لجأ لدولة غير الدولة التي ارتكب الجريمة في اقليمها وكن من غير المستطاع محاكمته فيها، ومن مصادر التسليم المعاهدات والتشريع الداخلي للدول ، كما ان هناك موانع للتسليم البعض منها يرجع جرائم معينة والبعض الاخر يرجع الى اشخاص معينين لا يجوز تسليمهم ، كما ان للتسليم </a:t>
            </a:r>
            <a:r>
              <a:rPr lang="ar-IQ" sz="1400" smtClean="0">
                <a:latin typeface="Simplified Arabic" panose="02020603050405020304" pitchFamily="18" charset="-78"/>
                <a:cs typeface="Simplified Arabic" panose="02020603050405020304" pitchFamily="18" charset="-78"/>
              </a:rPr>
              <a:t>هناك إجراءات لا </a:t>
            </a:r>
            <a:r>
              <a:rPr lang="ar-IQ" sz="1400" dirty="0" smtClean="0">
                <a:latin typeface="Simplified Arabic" panose="02020603050405020304" pitchFamily="18" charset="-78"/>
                <a:cs typeface="Simplified Arabic" panose="02020603050405020304" pitchFamily="18" charset="-78"/>
              </a:rPr>
              <a:t>بد من اتباعها لكي يكون التسليم اصوليا فضلا عن ان التسليم ينبغي ان يكون مخصصا أي قصر التسليم على الجريمة التي حصل من اجلها وبخلاف ذلك يكون التسليم باطلا.   </a:t>
            </a:r>
            <a:endParaRPr lang="ar-IQ" sz="1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621478700"/>
      </p:ext>
    </p:extLst>
  </p:cSld>
  <p:clrMapOvr>
    <a:masterClrMapping/>
  </p:clrMapOvr>
</p:sld>
</file>

<file path=ppt/theme/theme1.xml><?xml version="1.0" encoding="utf-8"?>
<a:theme xmlns:a="http://schemas.openxmlformats.org/drawingml/2006/main" name="مسلك بخاري">
  <a:themeElements>
    <a:clrScheme name="مسلك بخاري">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مسلك بخاري">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مسلك بخاري">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مسلك بخاري</Template>
  <TotalTime>86</TotalTime>
  <Words>144</Words>
  <Application>Microsoft Office PowerPoint</Application>
  <PresentationFormat>شاشة عريضة</PresentationFormat>
  <Paragraphs>2</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Century Gothic</vt:lpstr>
      <vt:lpstr>Simplified Arabic</vt:lpstr>
      <vt:lpstr>Times New Roman</vt:lpstr>
      <vt:lpstr>مسلك بخاري</vt:lpstr>
      <vt:lpstr>تسليم المجرمين</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تطبيق القانون الجنائي من حيث الزمان – مبدأ عدم رجعية القانون الجنائي للماضي</dc:title>
  <dc:creator>Mazin</dc:creator>
  <cp:lastModifiedBy>Mazin</cp:lastModifiedBy>
  <cp:revision>11</cp:revision>
  <dcterms:created xsi:type="dcterms:W3CDTF">2020-01-06T12:18:57Z</dcterms:created>
  <dcterms:modified xsi:type="dcterms:W3CDTF">2020-03-04T09:55:14Z</dcterms:modified>
</cp:coreProperties>
</file>