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70416C7C-B121-4B26-B38F-9FAD3216F6DA}" type="datetimeFigureOut">
              <a:rPr lang="ar-IQ" smtClean="0"/>
              <a:t>10/07/1441</a:t>
            </a:fld>
            <a:endParaRPr lang="ar-IQ"/>
          </a:p>
        </p:txBody>
      </p:sp>
      <p:sp>
        <p:nvSpPr>
          <p:cNvPr id="5" name="Footer Placeholder 4"/>
          <p:cNvSpPr>
            <a:spLocks noGrp="1"/>
          </p:cNvSpPr>
          <p:nvPr>
            <p:ph type="ftr" sz="quarter" idx="11"/>
          </p:nvPr>
        </p:nvSpPr>
        <p:spPr>
          <a:xfrm>
            <a:off x="1371600" y="4323845"/>
            <a:ext cx="6400800" cy="365125"/>
          </a:xfrm>
        </p:spPr>
        <p:txBody>
          <a:bodyPr/>
          <a:lstStyle/>
          <a:p>
            <a:endParaRPr lang="ar-IQ"/>
          </a:p>
        </p:txBody>
      </p:sp>
      <p:sp>
        <p:nvSpPr>
          <p:cNvPr id="6" name="Slide Number Placeholder 5"/>
          <p:cNvSpPr>
            <a:spLocks noGrp="1"/>
          </p:cNvSpPr>
          <p:nvPr>
            <p:ph type="sldNum" sz="quarter" idx="12"/>
          </p:nvPr>
        </p:nvSpPr>
        <p:spPr>
          <a:xfrm>
            <a:off x="8077200" y="1430866"/>
            <a:ext cx="2743200" cy="365125"/>
          </a:xfrm>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39996250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70416C7C-B121-4B26-B38F-9FAD3216F6DA}" type="datetimeFigureOut">
              <a:rPr lang="ar-IQ" smtClean="0"/>
              <a:t>10/07/1441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10732976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العنوان والتسمية التوضيحية">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70416C7C-B121-4B26-B38F-9FAD3216F6DA}" type="datetimeFigureOut">
              <a:rPr lang="ar-IQ" smtClean="0"/>
              <a:t>10/07/1441</a:t>
            </a:fld>
            <a:endParaRPr lang="ar-IQ"/>
          </a:p>
        </p:txBody>
      </p:sp>
      <p:sp>
        <p:nvSpPr>
          <p:cNvPr id="6" name="Footer Placeholder 5"/>
          <p:cNvSpPr>
            <a:spLocks noGrp="1"/>
          </p:cNvSpPr>
          <p:nvPr>
            <p:ph type="ftr" sz="quarter" idx="11"/>
          </p:nvPr>
        </p:nvSpPr>
        <p:spPr>
          <a:xfrm>
            <a:off x="685800" y="379941"/>
            <a:ext cx="6991492" cy="365125"/>
          </a:xfrm>
        </p:spPr>
        <p:txBody>
          <a:bodyPr/>
          <a:lstStyle/>
          <a:p>
            <a:endParaRPr lang="ar-IQ"/>
          </a:p>
        </p:txBody>
      </p:sp>
      <p:sp>
        <p:nvSpPr>
          <p:cNvPr id="7" name="Slide Number Placeholder 6"/>
          <p:cNvSpPr>
            <a:spLocks noGrp="1"/>
          </p:cNvSpPr>
          <p:nvPr>
            <p:ph type="sldNum" sz="quarter" idx="12"/>
          </p:nvPr>
        </p:nvSpPr>
        <p:spPr>
          <a:xfrm>
            <a:off x="10862452" y="381000"/>
            <a:ext cx="643748" cy="365125"/>
          </a:xfrm>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4757592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اقتباس مع تسمية توضيحية">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ar-SA" smtClean="0"/>
              <a:t>انقر لتحرير نمط العنوان الرئيسي</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70416C7C-B121-4B26-B38F-9FAD3216F6DA}" type="datetimeFigureOut">
              <a:rPr lang="ar-IQ" smtClean="0"/>
              <a:t>10/07/1441</a:t>
            </a:fld>
            <a:endParaRPr lang="ar-IQ"/>
          </a:p>
        </p:txBody>
      </p:sp>
      <p:sp>
        <p:nvSpPr>
          <p:cNvPr id="6" name="Footer Placeholder 5"/>
          <p:cNvSpPr>
            <a:spLocks noGrp="1"/>
          </p:cNvSpPr>
          <p:nvPr>
            <p:ph type="ftr" sz="quarter" idx="11"/>
          </p:nvPr>
        </p:nvSpPr>
        <p:spPr>
          <a:xfrm>
            <a:off x="685800" y="379941"/>
            <a:ext cx="6991492" cy="365125"/>
          </a:xfrm>
        </p:spPr>
        <p:txBody>
          <a:bodyPr/>
          <a:lstStyle/>
          <a:p>
            <a:endParaRPr lang="ar-IQ"/>
          </a:p>
        </p:txBody>
      </p:sp>
      <p:sp>
        <p:nvSpPr>
          <p:cNvPr id="7" name="Slide Number Placeholder 6"/>
          <p:cNvSpPr>
            <a:spLocks noGrp="1"/>
          </p:cNvSpPr>
          <p:nvPr>
            <p:ph type="sldNum" sz="quarter" idx="12"/>
          </p:nvPr>
        </p:nvSpPr>
        <p:spPr>
          <a:xfrm>
            <a:off x="10862452" y="381000"/>
            <a:ext cx="643748" cy="365125"/>
          </a:xfrm>
        </p:spPr>
        <p:txBody>
          <a:bodyPr/>
          <a:lstStyle/>
          <a:p>
            <a:fld id="{C850C573-BC7B-42DC-B68F-344FA83B4DD1}" type="slidenum">
              <a:rPr lang="ar-IQ" smtClean="0"/>
              <a:t>‹#›</a:t>
            </a:fld>
            <a:endParaRPr lang="ar-IQ"/>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3793806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بطاقة اسم">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70416C7C-B121-4B26-B38F-9FAD3216F6DA}" type="datetimeFigureOut">
              <a:rPr lang="ar-IQ" smtClean="0"/>
              <a:t>10/07/1441</a:t>
            </a:fld>
            <a:endParaRPr lang="ar-IQ"/>
          </a:p>
        </p:txBody>
      </p:sp>
      <p:sp>
        <p:nvSpPr>
          <p:cNvPr id="6" name="Footer Placeholder 5"/>
          <p:cNvSpPr>
            <a:spLocks noGrp="1"/>
          </p:cNvSpPr>
          <p:nvPr>
            <p:ph type="ftr" sz="quarter" idx="11"/>
          </p:nvPr>
        </p:nvSpPr>
        <p:spPr>
          <a:xfrm>
            <a:off x="685800" y="378883"/>
            <a:ext cx="6991492" cy="365125"/>
          </a:xfrm>
        </p:spPr>
        <p:txBody>
          <a:bodyPr/>
          <a:lstStyle/>
          <a:p>
            <a:endParaRPr lang="ar-IQ"/>
          </a:p>
        </p:txBody>
      </p:sp>
      <p:sp>
        <p:nvSpPr>
          <p:cNvPr id="7" name="Slide Number Placeholder 6"/>
          <p:cNvSpPr>
            <a:spLocks noGrp="1"/>
          </p:cNvSpPr>
          <p:nvPr>
            <p:ph type="sldNum" sz="quarter" idx="12"/>
          </p:nvPr>
        </p:nvSpPr>
        <p:spPr>
          <a:xfrm>
            <a:off x="10862452" y="381000"/>
            <a:ext cx="643748" cy="365125"/>
          </a:xfrm>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19637592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أعمدة">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ar-SA" smtClean="0"/>
              <a:t>انقر لتحرير نمط العنوان الرئيسي</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3" name="Date Placeholder 2"/>
          <p:cNvSpPr>
            <a:spLocks noGrp="1"/>
          </p:cNvSpPr>
          <p:nvPr>
            <p:ph type="dt" sz="half" idx="10"/>
          </p:nvPr>
        </p:nvSpPr>
        <p:spPr/>
        <p:txBody>
          <a:bodyPr/>
          <a:lstStyle/>
          <a:p>
            <a:fld id="{70416C7C-B121-4B26-B38F-9FAD3216F6DA}" type="datetimeFigureOut">
              <a:rPr lang="ar-IQ" smtClean="0"/>
              <a:t>10/07/1441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35913746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أعمدة صور">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ar-SA" smtClean="0"/>
              <a:t>انقر لتحرير نمط العنوان الرئيسي</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3" name="Date Placeholder 2"/>
          <p:cNvSpPr>
            <a:spLocks noGrp="1"/>
          </p:cNvSpPr>
          <p:nvPr>
            <p:ph type="dt" sz="half" idx="10"/>
          </p:nvPr>
        </p:nvSpPr>
        <p:spPr/>
        <p:txBody>
          <a:bodyPr/>
          <a:lstStyle/>
          <a:p>
            <a:fld id="{70416C7C-B121-4B26-B38F-9FAD3216F6DA}" type="datetimeFigureOut">
              <a:rPr lang="ar-IQ" smtClean="0"/>
              <a:t>10/07/1441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5251752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70416C7C-B121-4B26-B38F-9FAD3216F6DA}" type="datetimeFigureOut">
              <a:rPr lang="ar-IQ" smtClean="0"/>
              <a:t>10/07/1441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22323481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70416C7C-B121-4B26-B38F-9FAD3216F6DA}" type="datetimeFigureOut">
              <a:rPr lang="ar-IQ" smtClean="0"/>
              <a:t>10/07/1441</a:t>
            </a:fld>
            <a:endParaRPr lang="ar-IQ"/>
          </a:p>
        </p:txBody>
      </p:sp>
      <p:sp>
        <p:nvSpPr>
          <p:cNvPr id="5" name="Footer Placeholder 4"/>
          <p:cNvSpPr>
            <a:spLocks noGrp="1"/>
          </p:cNvSpPr>
          <p:nvPr>
            <p:ph type="ftr" sz="quarter" idx="11"/>
          </p:nvPr>
        </p:nvSpPr>
        <p:spPr>
          <a:xfrm>
            <a:off x="685800" y="381000"/>
            <a:ext cx="6991492" cy="365125"/>
          </a:xfrm>
        </p:spPr>
        <p:txBody>
          <a:bodyPr/>
          <a:lstStyle/>
          <a:p>
            <a:endParaRPr lang="ar-IQ"/>
          </a:p>
        </p:txBody>
      </p:sp>
      <p:sp>
        <p:nvSpPr>
          <p:cNvPr id="6" name="Slide Number Placeholder 5"/>
          <p:cNvSpPr>
            <a:spLocks noGrp="1"/>
          </p:cNvSpPr>
          <p:nvPr>
            <p:ph type="sldNum" sz="quarter" idx="12"/>
          </p:nvPr>
        </p:nvSpPr>
        <p:spPr>
          <a:xfrm>
            <a:off x="10862452" y="381000"/>
            <a:ext cx="643748" cy="365125"/>
          </a:xfrm>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8497564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70416C7C-B121-4B26-B38F-9FAD3216F6DA}" type="datetimeFigureOut">
              <a:rPr lang="ar-IQ" smtClean="0"/>
              <a:t>10/07/1441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14260941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70416C7C-B121-4B26-B38F-9FAD3216F6DA}" type="datetimeFigureOut">
              <a:rPr lang="ar-IQ" smtClean="0"/>
              <a:t>10/07/1441</a:t>
            </a:fld>
            <a:endParaRPr lang="ar-IQ"/>
          </a:p>
        </p:txBody>
      </p:sp>
      <p:sp>
        <p:nvSpPr>
          <p:cNvPr id="5" name="Footer Placeholder 4"/>
          <p:cNvSpPr>
            <a:spLocks noGrp="1"/>
          </p:cNvSpPr>
          <p:nvPr>
            <p:ph type="ftr" sz="quarter" idx="11"/>
          </p:nvPr>
        </p:nvSpPr>
        <p:spPr>
          <a:xfrm>
            <a:off x="685800" y="381001"/>
            <a:ext cx="6991492" cy="364065"/>
          </a:xfrm>
        </p:spPr>
        <p:txBody>
          <a:bodyPr/>
          <a:lstStyle/>
          <a:p>
            <a:endParaRPr lang="ar-IQ"/>
          </a:p>
        </p:txBody>
      </p:sp>
      <p:sp>
        <p:nvSpPr>
          <p:cNvPr id="6" name="Slide Number Placeholder 5"/>
          <p:cNvSpPr>
            <a:spLocks noGrp="1"/>
          </p:cNvSpPr>
          <p:nvPr>
            <p:ph type="sldNum" sz="quarter" idx="12"/>
          </p:nvPr>
        </p:nvSpPr>
        <p:spPr>
          <a:xfrm>
            <a:off x="10862452" y="381000"/>
            <a:ext cx="643748" cy="365125"/>
          </a:xfrm>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37928765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70416C7C-B121-4B26-B38F-9FAD3216F6DA}" type="datetimeFigureOut">
              <a:rPr lang="ar-IQ" smtClean="0"/>
              <a:t>10/07/1441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12274864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4" name="Content Placeholder 3"/>
          <p:cNvSpPr>
            <a:spLocks noGrp="1"/>
          </p:cNvSpPr>
          <p:nvPr>
            <p:ph sz="half" idx="2"/>
          </p:nvPr>
        </p:nvSpPr>
        <p:spPr>
          <a:xfrm>
            <a:off x="685800" y="3132666"/>
            <a:ext cx="5311775" cy="3086019"/>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6" name="Content Placeholder 5"/>
          <p:cNvSpPr>
            <a:spLocks noGrp="1"/>
          </p:cNvSpPr>
          <p:nvPr>
            <p:ph sz="quarter" idx="4"/>
          </p:nvPr>
        </p:nvSpPr>
        <p:spPr>
          <a:xfrm>
            <a:off x="6172200" y="3132666"/>
            <a:ext cx="5334000" cy="3086019"/>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70416C7C-B121-4B26-B38F-9FAD3216F6DA}" type="datetimeFigureOut">
              <a:rPr lang="ar-IQ" smtClean="0"/>
              <a:t>10/07/1441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11409059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70416C7C-B121-4B26-B38F-9FAD3216F6DA}" type="datetimeFigureOut">
              <a:rPr lang="ar-IQ" smtClean="0"/>
              <a:t>10/07/1441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32983478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416C7C-B121-4B26-B38F-9FAD3216F6DA}" type="datetimeFigureOut">
              <a:rPr lang="ar-IQ" smtClean="0"/>
              <a:t>10/07/1441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34037525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70416C7C-B121-4B26-B38F-9FAD3216F6DA}" type="datetimeFigureOut">
              <a:rPr lang="ar-IQ" smtClean="0"/>
              <a:t>10/07/1441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7166624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70416C7C-B121-4B26-B38F-9FAD3216F6DA}" type="datetimeFigureOut">
              <a:rPr lang="ar-IQ" smtClean="0"/>
              <a:t>10/07/1441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3308481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70416C7C-B121-4B26-B38F-9FAD3216F6DA}" type="datetimeFigureOut">
              <a:rPr lang="ar-IQ" smtClean="0"/>
              <a:t>10/07/1441</a:t>
            </a:fld>
            <a:endParaRPr lang="ar-IQ"/>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C850C573-BC7B-42DC-B68F-344FA83B4DD1}" type="slidenum">
              <a:rPr lang="ar-IQ" smtClean="0"/>
              <a:t>‹#›</a:t>
            </a:fld>
            <a:endParaRPr lang="ar-IQ"/>
          </a:p>
        </p:txBody>
      </p:sp>
    </p:spTree>
    <p:extLst>
      <p:ext uri="{BB962C8B-B14F-4D97-AF65-F5344CB8AC3E}">
        <p14:creationId xmlns:p14="http://schemas.microsoft.com/office/powerpoint/2010/main" val="395727160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r" defTabSz="914400" rtl="1"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فرعي 3"/>
          <p:cNvSpPr>
            <a:spLocks noGrp="1"/>
          </p:cNvSpPr>
          <p:nvPr>
            <p:ph type="subTitle" idx="1"/>
          </p:nvPr>
        </p:nvSpPr>
        <p:spPr>
          <a:xfrm>
            <a:off x="1371600" y="3632201"/>
            <a:ext cx="9313817" cy="1566816"/>
          </a:xfrm>
        </p:spPr>
        <p:txBody>
          <a:bodyPr>
            <a:noAutofit/>
          </a:bodyPr>
          <a:lstStyle/>
          <a:p>
            <a:pPr algn="just"/>
            <a:r>
              <a:rPr lang="ar-IQ" sz="1400" dirty="0" smtClean="0">
                <a:latin typeface="Simplified Arabic" panose="02020603050405020304" pitchFamily="18" charset="-78"/>
                <a:cs typeface="Simplified Arabic" panose="02020603050405020304" pitchFamily="18" charset="-78"/>
              </a:rPr>
              <a:t>يراد بالمساهمة بالجريمة تعاون اكثر من شخص في ارتكاب جريمة واحدة، بمعنى أن يكون هناك تعدد الجناة لارتكاب جريمة واحدة، وعيار وحدة الجريمة هو وحدة الركن المادي والركن المعنوي، ويعد الركن المادي للجريمة واحدا اذا كانت النتيجة الجرمية التي حققها الجناة واحدة سواء كان ذلك بفعل مادي واحد او أفعال مادية متعددة، ويعد الركن المعنوي واحد اذا قامت رابطة ذهنية بين المساهمين في الجريمة وتتحقق هذه الرابطة اذا قام قصد التداخل في الجريمة لدى كل المساهمين لأجل تحقيق </a:t>
            </a:r>
            <a:r>
              <a:rPr lang="ar-IQ" sz="1400" smtClean="0">
                <a:latin typeface="Simplified Arabic" panose="02020603050405020304" pitchFamily="18" charset="-78"/>
                <a:cs typeface="Simplified Arabic" panose="02020603050405020304" pitchFamily="18" charset="-78"/>
              </a:rPr>
              <a:t>النتيجة المطلوبة.</a:t>
            </a:r>
            <a:endParaRPr lang="ar-IQ" sz="1400" dirty="0" smtClean="0">
              <a:latin typeface="Simplified Arabic" panose="02020603050405020304" pitchFamily="18" charset="-78"/>
              <a:cs typeface="Simplified Arabic" panose="02020603050405020304" pitchFamily="18" charset="-78"/>
            </a:endParaRPr>
          </a:p>
        </p:txBody>
      </p:sp>
      <p:sp>
        <p:nvSpPr>
          <p:cNvPr id="3" name="عنوان 2"/>
          <p:cNvSpPr>
            <a:spLocks noGrp="1"/>
          </p:cNvSpPr>
          <p:nvPr>
            <p:ph type="ctrTitle"/>
          </p:nvPr>
        </p:nvSpPr>
        <p:spPr>
          <a:xfrm>
            <a:off x="1476103" y="1803405"/>
            <a:ext cx="9448800" cy="913669"/>
          </a:xfrm>
        </p:spPr>
        <p:txBody>
          <a:bodyPr>
            <a:normAutofit/>
          </a:bodyPr>
          <a:lstStyle/>
          <a:p>
            <a:pPr algn="ctr"/>
            <a:r>
              <a:rPr lang="ar-IQ" sz="1400" dirty="0" smtClean="0"/>
              <a:t>المساهمة في الجريمة</a:t>
            </a:r>
            <a:endParaRPr lang="ar-IQ" sz="1400" dirty="0"/>
          </a:p>
        </p:txBody>
      </p:sp>
    </p:spTree>
    <p:extLst>
      <p:ext uri="{BB962C8B-B14F-4D97-AF65-F5344CB8AC3E}">
        <p14:creationId xmlns:p14="http://schemas.microsoft.com/office/powerpoint/2010/main" val="621478700"/>
      </p:ext>
    </p:extLst>
  </p:cSld>
  <p:clrMapOvr>
    <a:masterClrMapping/>
  </p:clrMapOvr>
</p:sld>
</file>

<file path=ppt/theme/theme1.xml><?xml version="1.0" encoding="utf-8"?>
<a:theme xmlns:a="http://schemas.openxmlformats.org/drawingml/2006/main" name="مسلك بخاري">
  <a:themeElements>
    <a:clrScheme name="مسلك بخاري">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مسلك بخاري">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مسلك بخاري">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مسلك بخاري</Template>
  <TotalTime>208</TotalTime>
  <Words>88</Words>
  <Application>Microsoft Office PowerPoint</Application>
  <PresentationFormat>شاشة عريضة</PresentationFormat>
  <Paragraphs>2</Paragraphs>
  <Slides>1</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1</vt:i4>
      </vt:variant>
    </vt:vector>
  </HeadingPairs>
  <TitlesOfParts>
    <vt:vector size="6" baseType="lpstr">
      <vt:lpstr>Arial</vt:lpstr>
      <vt:lpstr>Century Gothic</vt:lpstr>
      <vt:lpstr>Simplified Arabic</vt:lpstr>
      <vt:lpstr>Times New Roman</vt:lpstr>
      <vt:lpstr>مسلك بخاري</vt:lpstr>
      <vt:lpstr>المساهمة في الجريمة</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تطبيق القانون الجنائي من حيث الزمان – مبدأ عدم رجعية القانون الجنائي للماضي</dc:title>
  <dc:creator>Mazin</dc:creator>
  <cp:lastModifiedBy>Mazin</cp:lastModifiedBy>
  <cp:revision>23</cp:revision>
  <dcterms:created xsi:type="dcterms:W3CDTF">2020-01-06T12:18:57Z</dcterms:created>
  <dcterms:modified xsi:type="dcterms:W3CDTF">2020-03-04T12:11:26Z</dcterms:modified>
</cp:coreProperties>
</file>