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1"/>
            <a:ext cx="9313817" cy="1566816"/>
          </a:xfrm>
        </p:spPr>
        <p:txBody>
          <a:bodyPr>
            <a:noAutofit/>
          </a:bodyPr>
          <a:lstStyle/>
          <a:p>
            <a:pPr algn="just"/>
            <a:r>
              <a:rPr lang="ar-IQ" sz="1400" dirty="0" smtClean="0">
                <a:latin typeface="Simplified Arabic" panose="02020603050405020304" pitchFamily="18" charset="-78"/>
                <a:cs typeface="Simplified Arabic" panose="02020603050405020304" pitchFamily="18" charset="-78"/>
              </a:rPr>
              <a:t>يراد بالمساهمة بالجريمة تعاون اكثر من شخص في ارتكاب جريمة واحدة، بمعنى أن يكون هناك تعدد الجناة لارتكاب جريمة واحدة، وعيار وحدة الجريمة هو وحدة الركن المادي والركن المعنوي، ويعد الركن المادي للجريمة واحدا اذا كانت النتيجة الجرمية التي حققها الجناة واحدة سواء كان ذلك بفعل مادي واحد او أفعال مادية متعددة، ويعد الركن المعنوي واحد اذا قامت رابطة ذهنية بين المساهمين في الجريمة وتتحقق هذه الرابطة اذا قام قصد التداخل في الجريمة لدى كل المساهمين لأجل تحقيق </a:t>
            </a:r>
            <a:r>
              <a:rPr lang="ar-IQ" sz="1400" smtClean="0">
                <a:latin typeface="Simplified Arabic" panose="02020603050405020304" pitchFamily="18" charset="-78"/>
                <a:cs typeface="Simplified Arabic" panose="02020603050405020304" pitchFamily="18" charset="-78"/>
              </a:rPr>
              <a:t>النتيجة المطلوبة.</a:t>
            </a: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smtClean="0"/>
              <a:t>المساهمة في الجريمة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208</TotalTime>
  <Words>88</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المساهمة في 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23</cp:revision>
  <dcterms:created xsi:type="dcterms:W3CDTF">2020-01-06T12:18:57Z</dcterms:created>
  <dcterms:modified xsi:type="dcterms:W3CDTF">2020-03-04T12:11:26Z</dcterms:modified>
</cp:coreProperties>
</file>