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70416C7C-B121-4B26-B38F-9FAD3216F6DA}" type="datetimeFigureOut">
              <a:rPr lang="ar-IQ" smtClean="0"/>
              <a:t>10/07/1441</a:t>
            </a:fld>
            <a:endParaRPr lang="ar-IQ"/>
          </a:p>
        </p:txBody>
      </p:sp>
      <p:sp>
        <p:nvSpPr>
          <p:cNvPr id="5" name="Footer Placeholder 4"/>
          <p:cNvSpPr>
            <a:spLocks noGrp="1"/>
          </p:cNvSpPr>
          <p:nvPr>
            <p:ph type="ftr" sz="quarter" idx="11"/>
          </p:nvPr>
        </p:nvSpPr>
        <p:spPr>
          <a:xfrm>
            <a:off x="1371600" y="4323845"/>
            <a:ext cx="6400800" cy="365125"/>
          </a:xfrm>
        </p:spPr>
        <p:txBody>
          <a:bodyPr/>
          <a:lstStyle/>
          <a:p>
            <a:endParaRPr lang="ar-IQ"/>
          </a:p>
        </p:txBody>
      </p:sp>
      <p:sp>
        <p:nvSpPr>
          <p:cNvPr id="6" name="Slide Number Placeholder 5"/>
          <p:cNvSpPr>
            <a:spLocks noGrp="1"/>
          </p:cNvSpPr>
          <p:nvPr>
            <p:ph type="sldNum" sz="quarter" idx="12"/>
          </p:nvPr>
        </p:nvSpPr>
        <p:spPr>
          <a:xfrm>
            <a:off x="8077200" y="1430866"/>
            <a:ext cx="2743200" cy="365125"/>
          </a:xfrm>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39996250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70416C7C-B121-4B26-B38F-9FAD3216F6DA}" type="datetimeFigureOut">
              <a:rPr lang="ar-IQ" smtClean="0"/>
              <a:t>10/07/1441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10732976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العنوان والتسمية التوضيحية">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70416C7C-B121-4B26-B38F-9FAD3216F6DA}" type="datetimeFigureOut">
              <a:rPr lang="ar-IQ" smtClean="0"/>
              <a:t>10/07/1441</a:t>
            </a:fld>
            <a:endParaRPr lang="ar-IQ"/>
          </a:p>
        </p:txBody>
      </p:sp>
      <p:sp>
        <p:nvSpPr>
          <p:cNvPr id="6" name="Footer Placeholder 5"/>
          <p:cNvSpPr>
            <a:spLocks noGrp="1"/>
          </p:cNvSpPr>
          <p:nvPr>
            <p:ph type="ftr" sz="quarter" idx="11"/>
          </p:nvPr>
        </p:nvSpPr>
        <p:spPr>
          <a:xfrm>
            <a:off x="685800" y="379941"/>
            <a:ext cx="6991492" cy="365125"/>
          </a:xfrm>
        </p:spPr>
        <p:txBody>
          <a:bodyPr/>
          <a:lstStyle/>
          <a:p>
            <a:endParaRPr lang="ar-IQ"/>
          </a:p>
        </p:txBody>
      </p:sp>
      <p:sp>
        <p:nvSpPr>
          <p:cNvPr id="7" name="Slide Number Placeholder 6"/>
          <p:cNvSpPr>
            <a:spLocks noGrp="1"/>
          </p:cNvSpPr>
          <p:nvPr>
            <p:ph type="sldNum" sz="quarter" idx="12"/>
          </p:nvPr>
        </p:nvSpPr>
        <p:spPr>
          <a:xfrm>
            <a:off x="10862452" y="381000"/>
            <a:ext cx="643748" cy="365125"/>
          </a:xfrm>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4757592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اقتباس مع تسمية توضيحية">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ar-SA" smtClean="0"/>
              <a:t>انقر لتحرير نمط العنوان الرئيسي</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70416C7C-B121-4B26-B38F-9FAD3216F6DA}" type="datetimeFigureOut">
              <a:rPr lang="ar-IQ" smtClean="0"/>
              <a:t>10/07/1441</a:t>
            </a:fld>
            <a:endParaRPr lang="ar-IQ"/>
          </a:p>
        </p:txBody>
      </p:sp>
      <p:sp>
        <p:nvSpPr>
          <p:cNvPr id="6" name="Footer Placeholder 5"/>
          <p:cNvSpPr>
            <a:spLocks noGrp="1"/>
          </p:cNvSpPr>
          <p:nvPr>
            <p:ph type="ftr" sz="quarter" idx="11"/>
          </p:nvPr>
        </p:nvSpPr>
        <p:spPr>
          <a:xfrm>
            <a:off x="685800" y="379941"/>
            <a:ext cx="6991492" cy="365125"/>
          </a:xfrm>
        </p:spPr>
        <p:txBody>
          <a:bodyPr/>
          <a:lstStyle/>
          <a:p>
            <a:endParaRPr lang="ar-IQ"/>
          </a:p>
        </p:txBody>
      </p:sp>
      <p:sp>
        <p:nvSpPr>
          <p:cNvPr id="7" name="Slide Number Placeholder 6"/>
          <p:cNvSpPr>
            <a:spLocks noGrp="1"/>
          </p:cNvSpPr>
          <p:nvPr>
            <p:ph type="sldNum" sz="quarter" idx="12"/>
          </p:nvPr>
        </p:nvSpPr>
        <p:spPr>
          <a:xfrm>
            <a:off x="10862452" y="381000"/>
            <a:ext cx="643748" cy="365125"/>
          </a:xfrm>
        </p:spPr>
        <p:txBody>
          <a:bodyPr/>
          <a:lstStyle/>
          <a:p>
            <a:fld id="{C850C573-BC7B-42DC-B68F-344FA83B4DD1}" type="slidenum">
              <a:rPr lang="ar-IQ" smtClean="0"/>
              <a:t>‹#›</a:t>
            </a:fld>
            <a:endParaRPr lang="ar-IQ"/>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3793806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بطاقة اسم">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70416C7C-B121-4B26-B38F-9FAD3216F6DA}" type="datetimeFigureOut">
              <a:rPr lang="ar-IQ" smtClean="0"/>
              <a:t>10/07/1441</a:t>
            </a:fld>
            <a:endParaRPr lang="ar-IQ"/>
          </a:p>
        </p:txBody>
      </p:sp>
      <p:sp>
        <p:nvSpPr>
          <p:cNvPr id="6" name="Footer Placeholder 5"/>
          <p:cNvSpPr>
            <a:spLocks noGrp="1"/>
          </p:cNvSpPr>
          <p:nvPr>
            <p:ph type="ftr" sz="quarter" idx="11"/>
          </p:nvPr>
        </p:nvSpPr>
        <p:spPr>
          <a:xfrm>
            <a:off x="685800" y="378883"/>
            <a:ext cx="6991492" cy="365125"/>
          </a:xfrm>
        </p:spPr>
        <p:txBody>
          <a:bodyPr/>
          <a:lstStyle/>
          <a:p>
            <a:endParaRPr lang="ar-IQ"/>
          </a:p>
        </p:txBody>
      </p:sp>
      <p:sp>
        <p:nvSpPr>
          <p:cNvPr id="7" name="Slide Number Placeholder 6"/>
          <p:cNvSpPr>
            <a:spLocks noGrp="1"/>
          </p:cNvSpPr>
          <p:nvPr>
            <p:ph type="sldNum" sz="quarter" idx="12"/>
          </p:nvPr>
        </p:nvSpPr>
        <p:spPr>
          <a:xfrm>
            <a:off x="10862452" y="381000"/>
            <a:ext cx="643748" cy="365125"/>
          </a:xfrm>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19637592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أعمدة">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ar-SA" smtClean="0"/>
              <a:t>انقر لتحرير نمط العنوان الرئيسي</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3" name="Date Placeholder 2"/>
          <p:cNvSpPr>
            <a:spLocks noGrp="1"/>
          </p:cNvSpPr>
          <p:nvPr>
            <p:ph type="dt" sz="half" idx="10"/>
          </p:nvPr>
        </p:nvSpPr>
        <p:spPr/>
        <p:txBody>
          <a:bodyPr/>
          <a:lstStyle/>
          <a:p>
            <a:fld id="{70416C7C-B121-4B26-B38F-9FAD3216F6DA}" type="datetimeFigureOut">
              <a:rPr lang="ar-IQ" smtClean="0"/>
              <a:t>10/07/1441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35913746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أعمدة صور">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ar-SA" smtClean="0"/>
              <a:t>انقر لتحرير نمط العنوان الرئيسي</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3" name="Date Placeholder 2"/>
          <p:cNvSpPr>
            <a:spLocks noGrp="1"/>
          </p:cNvSpPr>
          <p:nvPr>
            <p:ph type="dt" sz="half" idx="10"/>
          </p:nvPr>
        </p:nvSpPr>
        <p:spPr/>
        <p:txBody>
          <a:bodyPr/>
          <a:lstStyle/>
          <a:p>
            <a:fld id="{70416C7C-B121-4B26-B38F-9FAD3216F6DA}" type="datetimeFigureOut">
              <a:rPr lang="ar-IQ" smtClean="0"/>
              <a:t>10/07/1441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5251752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70416C7C-B121-4B26-B38F-9FAD3216F6DA}" type="datetimeFigureOut">
              <a:rPr lang="ar-IQ" smtClean="0"/>
              <a:t>10/07/1441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22323481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70416C7C-B121-4B26-B38F-9FAD3216F6DA}" type="datetimeFigureOut">
              <a:rPr lang="ar-IQ" smtClean="0"/>
              <a:t>10/07/1441</a:t>
            </a:fld>
            <a:endParaRPr lang="ar-IQ"/>
          </a:p>
        </p:txBody>
      </p:sp>
      <p:sp>
        <p:nvSpPr>
          <p:cNvPr id="5" name="Footer Placeholder 4"/>
          <p:cNvSpPr>
            <a:spLocks noGrp="1"/>
          </p:cNvSpPr>
          <p:nvPr>
            <p:ph type="ftr" sz="quarter" idx="11"/>
          </p:nvPr>
        </p:nvSpPr>
        <p:spPr>
          <a:xfrm>
            <a:off x="685800" y="381000"/>
            <a:ext cx="6991492" cy="365125"/>
          </a:xfrm>
        </p:spPr>
        <p:txBody>
          <a:bodyPr/>
          <a:lstStyle/>
          <a:p>
            <a:endParaRPr lang="ar-IQ"/>
          </a:p>
        </p:txBody>
      </p:sp>
      <p:sp>
        <p:nvSpPr>
          <p:cNvPr id="6" name="Slide Number Placeholder 5"/>
          <p:cNvSpPr>
            <a:spLocks noGrp="1"/>
          </p:cNvSpPr>
          <p:nvPr>
            <p:ph type="sldNum" sz="quarter" idx="12"/>
          </p:nvPr>
        </p:nvSpPr>
        <p:spPr>
          <a:xfrm>
            <a:off x="10862452" y="381000"/>
            <a:ext cx="643748" cy="365125"/>
          </a:xfrm>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849756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70416C7C-B121-4B26-B38F-9FAD3216F6DA}" type="datetimeFigureOut">
              <a:rPr lang="ar-IQ" smtClean="0"/>
              <a:t>10/07/1441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14260941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70416C7C-B121-4B26-B38F-9FAD3216F6DA}" type="datetimeFigureOut">
              <a:rPr lang="ar-IQ" smtClean="0"/>
              <a:t>10/07/1441</a:t>
            </a:fld>
            <a:endParaRPr lang="ar-IQ"/>
          </a:p>
        </p:txBody>
      </p:sp>
      <p:sp>
        <p:nvSpPr>
          <p:cNvPr id="5" name="Footer Placeholder 4"/>
          <p:cNvSpPr>
            <a:spLocks noGrp="1"/>
          </p:cNvSpPr>
          <p:nvPr>
            <p:ph type="ftr" sz="quarter" idx="11"/>
          </p:nvPr>
        </p:nvSpPr>
        <p:spPr>
          <a:xfrm>
            <a:off x="685800" y="381001"/>
            <a:ext cx="6991492" cy="364065"/>
          </a:xfrm>
        </p:spPr>
        <p:txBody>
          <a:bodyPr/>
          <a:lstStyle/>
          <a:p>
            <a:endParaRPr lang="ar-IQ"/>
          </a:p>
        </p:txBody>
      </p:sp>
      <p:sp>
        <p:nvSpPr>
          <p:cNvPr id="6" name="Slide Number Placeholder 5"/>
          <p:cNvSpPr>
            <a:spLocks noGrp="1"/>
          </p:cNvSpPr>
          <p:nvPr>
            <p:ph type="sldNum" sz="quarter" idx="12"/>
          </p:nvPr>
        </p:nvSpPr>
        <p:spPr>
          <a:xfrm>
            <a:off x="10862452" y="381000"/>
            <a:ext cx="643748" cy="365125"/>
          </a:xfrm>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3792876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70416C7C-B121-4B26-B38F-9FAD3216F6DA}" type="datetimeFigureOut">
              <a:rPr lang="ar-IQ" smtClean="0"/>
              <a:t>10/07/1441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1227486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Content Placeholder 3"/>
          <p:cNvSpPr>
            <a:spLocks noGrp="1"/>
          </p:cNvSpPr>
          <p:nvPr>
            <p:ph sz="half" idx="2"/>
          </p:nvPr>
        </p:nvSpPr>
        <p:spPr>
          <a:xfrm>
            <a:off x="685800" y="3132666"/>
            <a:ext cx="5311775" cy="3086019"/>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Content Placeholder 5"/>
          <p:cNvSpPr>
            <a:spLocks noGrp="1"/>
          </p:cNvSpPr>
          <p:nvPr>
            <p:ph sz="quarter" idx="4"/>
          </p:nvPr>
        </p:nvSpPr>
        <p:spPr>
          <a:xfrm>
            <a:off x="6172200" y="3132666"/>
            <a:ext cx="5334000" cy="3086019"/>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70416C7C-B121-4B26-B38F-9FAD3216F6DA}" type="datetimeFigureOut">
              <a:rPr lang="ar-IQ" smtClean="0"/>
              <a:t>10/07/1441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11409059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70416C7C-B121-4B26-B38F-9FAD3216F6DA}" type="datetimeFigureOut">
              <a:rPr lang="ar-IQ" smtClean="0"/>
              <a:t>10/07/1441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32983478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416C7C-B121-4B26-B38F-9FAD3216F6DA}" type="datetimeFigureOut">
              <a:rPr lang="ar-IQ" smtClean="0"/>
              <a:t>10/07/1441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3403752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70416C7C-B121-4B26-B38F-9FAD3216F6DA}" type="datetimeFigureOut">
              <a:rPr lang="ar-IQ" smtClean="0"/>
              <a:t>10/07/1441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716662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70416C7C-B121-4B26-B38F-9FAD3216F6DA}" type="datetimeFigureOut">
              <a:rPr lang="ar-IQ" smtClean="0"/>
              <a:t>10/07/1441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3308481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70416C7C-B121-4B26-B38F-9FAD3216F6DA}" type="datetimeFigureOut">
              <a:rPr lang="ar-IQ" smtClean="0"/>
              <a:t>10/07/1441</a:t>
            </a:fld>
            <a:endParaRPr lang="ar-IQ"/>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850C573-BC7B-42DC-B68F-344FA83B4DD1}" type="slidenum">
              <a:rPr lang="ar-IQ" smtClean="0"/>
              <a:t>‹#›</a:t>
            </a:fld>
            <a:endParaRPr lang="ar-IQ"/>
          </a:p>
        </p:txBody>
      </p:sp>
    </p:spTree>
    <p:extLst>
      <p:ext uri="{BB962C8B-B14F-4D97-AF65-F5344CB8AC3E}">
        <p14:creationId xmlns:p14="http://schemas.microsoft.com/office/powerpoint/2010/main" val="395727160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r" defTabSz="914400" rtl="1"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فرعي 3"/>
          <p:cNvSpPr>
            <a:spLocks noGrp="1"/>
          </p:cNvSpPr>
          <p:nvPr>
            <p:ph type="subTitle" idx="1"/>
          </p:nvPr>
        </p:nvSpPr>
        <p:spPr>
          <a:xfrm>
            <a:off x="1371600" y="3632201"/>
            <a:ext cx="9313817" cy="1566816"/>
          </a:xfrm>
        </p:spPr>
        <p:txBody>
          <a:bodyPr>
            <a:noAutofit/>
          </a:bodyPr>
          <a:lstStyle/>
          <a:p>
            <a:pPr algn="just"/>
            <a:r>
              <a:rPr lang="ar-IQ" sz="1400" dirty="0" smtClean="0">
                <a:latin typeface="Simplified Arabic" panose="02020603050405020304" pitchFamily="18" charset="-78"/>
                <a:cs typeface="Simplified Arabic" panose="02020603050405020304" pitchFamily="18" charset="-78"/>
              </a:rPr>
              <a:t>لا تقع الجريمة عادة دفعة واحدة بل تمر بمراحل وادوار كالتصميم والتفكير بارتكابها ومرحلة البدء بالتنفيذ، بيد أن الشروع يتحقق بكل فعل يرتكب بقصد وقوع جناية أو جنحة أوقف أو خاب أثره لسبب لا دخل لأرادة الفاعل فيه، والشروع نوعان تام أو ناقص أو كما يطلق عليه الجريمة الخائبة أو الجريمة الموقوفة، وللشروع ثلاثة أركان الأول وهو الركن المادي ويراد به البدء بالتنفيذ والثاني الركن المعنوي وهو قصد ارتكاب جناية او جنحة والثالث وهو عدم تمام الجريمة لسبب خارج عن إرادة الجاني، وتتفق جميع قوانين العقوبات الحديثة اليوم على عقاب الشروع، فمن القوانين ما يفرض للشروع عقوبة الجريمة التامة، بينما تحدد قوانين أخرى للشروع عقوبة اخف من عقوبة الجريمة التامة وقدا خذ المشرع العراقي بهذا التجاه في المادة (30) عقوبات عراقي.</a:t>
            </a:r>
            <a:endParaRPr lang="ar-IQ" sz="1400" dirty="0" smtClean="0">
              <a:latin typeface="Simplified Arabic" panose="02020603050405020304" pitchFamily="18" charset="-78"/>
              <a:cs typeface="Simplified Arabic" panose="02020603050405020304" pitchFamily="18" charset="-78"/>
            </a:endParaRPr>
          </a:p>
        </p:txBody>
      </p:sp>
      <p:sp>
        <p:nvSpPr>
          <p:cNvPr id="3" name="عنوان 2"/>
          <p:cNvSpPr>
            <a:spLocks noGrp="1"/>
          </p:cNvSpPr>
          <p:nvPr>
            <p:ph type="ctrTitle"/>
          </p:nvPr>
        </p:nvSpPr>
        <p:spPr>
          <a:xfrm>
            <a:off x="1371600" y="1803405"/>
            <a:ext cx="9448800" cy="913669"/>
          </a:xfrm>
        </p:spPr>
        <p:txBody>
          <a:bodyPr>
            <a:normAutofit/>
          </a:bodyPr>
          <a:lstStyle/>
          <a:p>
            <a:pPr algn="ctr"/>
            <a:r>
              <a:rPr lang="ar-IQ" sz="1400" dirty="0" smtClean="0"/>
              <a:t>الشروع بالجريمة</a:t>
            </a:r>
            <a:endParaRPr lang="ar-IQ" sz="1400" dirty="0"/>
          </a:p>
        </p:txBody>
      </p:sp>
    </p:spTree>
    <p:extLst>
      <p:ext uri="{BB962C8B-B14F-4D97-AF65-F5344CB8AC3E}">
        <p14:creationId xmlns:p14="http://schemas.microsoft.com/office/powerpoint/2010/main" val="621478700"/>
      </p:ext>
    </p:extLst>
  </p:cSld>
  <p:clrMapOvr>
    <a:masterClrMapping/>
  </p:clrMapOvr>
</p:sld>
</file>

<file path=ppt/theme/theme1.xml><?xml version="1.0" encoding="utf-8"?>
<a:theme xmlns:a="http://schemas.openxmlformats.org/drawingml/2006/main" name="مسلك بخاري">
  <a:themeElements>
    <a:clrScheme name="مسلك بخاري">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مسلك بخاري">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مسلك بخاري">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مسلك بخاري</Template>
  <TotalTime>119</TotalTime>
  <Words>132</Words>
  <Application>Microsoft Office PowerPoint</Application>
  <PresentationFormat>شاشة عريضة</PresentationFormat>
  <Paragraphs>2</Paragraphs>
  <Slides>1</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vt:i4>
      </vt:variant>
    </vt:vector>
  </HeadingPairs>
  <TitlesOfParts>
    <vt:vector size="6" baseType="lpstr">
      <vt:lpstr>Arial</vt:lpstr>
      <vt:lpstr>Century Gothic</vt:lpstr>
      <vt:lpstr>Simplified Arabic</vt:lpstr>
      <vt:lpstr>Times New Roman</vt:lpstr>
      <vt:lpstr>مسلك بخاري</vt:lpstr>
      <vt:lpstr>الشروع بالجريمة</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تطبيق القانون الجنائي من حيث الزمان – مبدأ عدم رجعية القانون الجنائي للماضي</dc:title>
  <dc:creator>Mazin</dc:creator>
  <cp:lastModifiedBy>Mazin</cp:lastModifiedBy>
  <cp:revision>17</cp:revision>
  <dcterms:created xsi:type="dcterms:W3CDTF">2020-01-06T12:18:57Z</dcterms:created>
  <dcterms:modified xsi:type="dcterms:W3CDTF">2020-03-04T10:37:41Z</dcterms:modified>
</cp:coreProperties>
</file>