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3"/>
          <p:cNvSpPr>
            <a:spLocks noGrp="1"/>
          </p:cNvSpPr>
          <p:nvPr>
            <p:ph type="subTitle" idx="1"/>
          </p:nvPr>
        </p:nvSpPr>
        <p:spPr>
          <a:xfrm>
            <a:off x="1371600" y="3632201"/>
            <a:ext cx="9313817" cy="1566816"/>
          </a:xfrm>
        </p:spPr>
        <p:txBody>
          <a:bodyPr>
            <a:noAutofit/>
          </a:bodyPr>
          <a:lstStyle/>
          <a:p>
            <a:pPr algn="just"/>
            <a:r>
              <a:rPr lang="ar-IQ" sz="1400" dirty="0" smtClean="0">
                <a:latin typeface="Simplified Arabic" panose="02020603050405020304" pitchFamily="18" charset="-78"/>
                <a:cs typeface="Simplified Arabic" panose="02020603050405020304" pitchFamily="18" charset="-78"/>
              </a:rPr>
              <a:t>لا تقع الجريمة عادة دفعة واحدة بل تمر بمراحل وادوار كالتصميم والتفكير بارتكابها ومرحلة البدء بالتنفيذ، بيد أن الشروع يتحقق بكل فعل يرتكب بقصد وقوع جناية أو جنحة أوقف أو خاب أثره لسبب لا دخل لأرادة الفاعل فيه، والشروع نوعان تام أو ناقص أو كما يطلق عليه الجريمة الخائبة أو الجريمة الموقوفة، وللشروع ثلاثة أركان الأول وهو الركن المادي ويراد به البدء بالتنفيذ والثاني الركن المعنوي وهو قصد ارتكاب جناية او جنحة والثالث وهو عدم تمام الجريمة لسبب خارج عن إرادة الجاني، وتتفق جميع قوانين العقوبات الحديثة اليوم على عقاب الشروع، فمن القوانين ما يفرض للشروع عقوبة الجريمة التامة، بينما تحدد قوانين أخرى للشروع عقوبة اخف من عقوبة الجريمة التامة وقدا خذ المشرع العراقي بهذا التجاه في المادة (30) عقوبات عراقي.</a:t>
            </a:r>
            <a:endParaRPr lang="ar-IQ" sz="1400" dirty="0" smtClean="0">
              <a:latin typeface="Simplified Arabic" panose="02020603050405020304" pitchFamily="18" charset="-78"/>
              <a:cs typeface="Simplified Arabic" panose="02020603050405020304" pitchFamily="18" charset="-78"/>
            </a:endParaRPr>
          </a:p>
        </p:txBody>
      </p:sp>
      <p:sp>
        <p:nvSpPr>
          <p:cNvPr id="3" name="عنوان 2"/>
          <p:cNvSpPr>
            <a:spLocks noGrp="1"/>
          </p:cNvSpPr>
          <p:nvPr>
            <p:ph type="ctrTitle"/>
          </p:nvPr>
        </p:nvSpPr>
        <p:spPr>
          <a:xfrm>
            <a:off x="1371600" y="1803405"/>
            <a:ext cx="9448800" cy="913669"/>
          </a:xfrm>
        </p:spPr>
        <p:txBody>
          <a:bodyPr>
            <a:normAutofit/>
          </a:bodyPr>
          <a:lstStyle/>
          <a:p>
            <a:pPr algn="ctr"/>
            <a:r>
              <a:rPr lang="ar-IQ" sz="1400" dirty="0" smtClean="0"/>
              <a:t>الشروع بالجريمة</a:t>
            </a:r>
            <a:endParaRPr lang="ar-IQ" sz="1400" dirty="0"/>
          </a:p>
        </p:txBody>
      </p:sp>
    </p:spTree>
    <p:extLst>
      <p:ext uri="{BB962C8B-B14F-4D97-AF65-F5344CB8AC3E}">
        <p14:creationId xmlns:p14="http://schemas.microsoft.com/office/powerpoint/2010/main" val="621478700"/>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119</TotalTime>
  <Words>132</Words>
  <Application>Microsoft Office PowerPoint</Application>
  <PresentationFormat>شاشة عريضة</PresentationFormat>
  <Paragraphs>2</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الشروع بالجريمة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17</cp:revision>
  <dcterms:created xsi:type="dcterms:W3CDTF">2020-01-06T12:18:57Z</dcterms:created>
  <dcterms:modified xsi:type="dcterms:W3CDTF">2020-03-04T10:37:41Z</dcterms:modified>
</cp:coreProperties>
</file>