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2103120"/>
            <a:ext cx="9448800" cy="796834"/>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اركان الجريمة</a:t>
            </a:r>
            <a:endParaRPr lang="ar-IQ" sz="1600" dirty="0">
              <a:latin typeface="Simplified Arabic" panose="02020603050405020304" pitchFamily="18" charset="-78"/>
              <a:cs typeface="Simplified Arabic" panose="02020603050405020304" pitchFamily="18" charset="-78"/>
            </a:endParaRPr>
          </a:p>
        </p:txBody>
      </p:sp>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من اجل اعتبار السلوك الإنساني جريمة بمعناه القانوني الجنائي ينبغي ان تتوافر فيه شروط وعناصر معينة هي الشروط والعناصر اللازمة لتحقق الجريمة وقيامها وهي ما تسمى باركان الجريمة وهناك اركان عامة لكل الجرائم وأركان خاصة تنطبق على بعض </a:t>
            </a:r>
            <a:r>
              <a:rPr lang="ar-IQ" sz="1400" smtClean="0">
                <a:latin typeface="Simplified Arabic" panose="02020603050405020304" pitchFamily="18" charset="-78"/>
                <a:cs typeface="Simplified Arabic" panose="02020603050405020304" pitchFamily="18" charset="-78"/>
              </a:rPr>
              <a:t>الجرائم. </a:t>
            </a:r>
            <a:r>
              <a:rPr lang="ar-IQ" sz="1400" smtClean="0">
                <a:latin typeface="Simplified Arabic" panose="02020603050405020304" pitchFamily="18" charset="-78"/>
                <a:cs typeface="Simplified Arabic" panose="02020603050405020304" pitchFamily="18" charset="-78"/>
              </a:rPr>
              <a:t>فالركن </a:t>
            </a:r>
            <a:r>
              <a:rPr lang="ar-IQ" sz="1400" dirty="0" smtClean="0">
                <a:latin typeface="Simplified Arabic" panose="02020603050405020304" pitchFamily="18" charset="-78"/>
                <a:cs typeface="Simplified Arabic" panose="02020603050405020304" pitchFamily="18" charset="-78"/>
              </a:rPr>
              <a:t>المادي هو السلوك المادي الخارجي الذي ينص القانون على تجريمه وهو على ثلاث عناصر السلوك والنتيجة الجرمية والرابطة السببية، أما الركن المعنوي فيهو الأصول النفسية والمعنوية للجريمة وهو يرتكز على الإرادة الآثمة يفترض توافر الاهلية الجنائية في الجاني ويشترط فيه عنصرين الإرادة (حرية الاختيار)والادراك (التمييز).أما الركن الشرعي فهو جوهر السلوك الجرمي ويراد به الصفة غير المشروعة أو الوصف أو التكييف الذي يضفيه القانون على السلوك وبهذا يتميز الركن الشرعي عن الركن المادي والركن المعنوي، وهو يقوم على عنصرين : انطباق السلوك على قاعدة قانونية جنائية إيجابية وعدم توافر سبب من أسباب الاباحة بالنسبة لهذا السلوك.</a:t>
            </a:r>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108</TotalTime>
  <Words>145</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اركان 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15</cp:revision>
  <dcterms:created xsi:type="dcterms:W3CDTF">2020-01-06T12:18:57Z</dcterms:created>
  <dcterms:modified xsi:type="dcterms:W3CDTF">2020-03-04T10:22:15Z</dcterms:modified>
</cp:coreProperties>
</file>