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71600" y="2103120"/>
            <a:ext cx="9448800" cy="796834"/>
          </a:xfrm>
        </p:spPr>
        <p:txBody>
          <a:bodyPr>
            <a:normAutofit/>
          </a:bodyPr>
          <a:lstStyle/>
          <a:p>
            <a:pPr algn="ctr"/>
            <a:r>
              <a:rPr lang="ar-IQ" sz="1600" dirty="0" smtClean="0">
                <a:latin typeface="Simplified Arabic" panose="02020603050405020304" pitchFamily="18" charset="-78"/>
                <a:cs typeface="Simplified Arabic" panose="02020603050405020304" pitchFamily="18" charset="-78"/>
              </a:rPr>
              <a:t>مفهوم الجريمة </a:t>
            </a:r>
            <a:endParaRPr lang="ar-IQ" sz="1600" dirty="0">
              <a:latin typeface="Simplified Arabic" panose="02020603050405020304" pitchFamily="18" charset="-78"/>
              <a:cs typeface="Simplified Arabic" panose="02020603050405020304" pitchFamily="18" charset="-78"/>
            </a:endParaRPr>
          </a:p>
        </p:txBody>
      </p:sp>
      <p:sp>
        <p:nvSpPr>
          <p:cNvPr id="4" name="عنوان فرعي 3"/>
          <p:cNvSpPr>
            <a:spLocks noGrp="1"/>
          </p:cNvSpPr>
          <p:nvPr>
            <p:ph type="subTitle" idx="1"/>
          </p:nvPr>
        </p:nvSpPr>
        <p:spPr>
          <a:xfrm>
            <a:off x="1371600" y="3632201"/>
            <a:ext cx="9313817" cy="1566816"/>
          </a:xfrm>
        </p:spPr>
        <p:txBody>
          <a:bodyPr>
            <a:noAutofit/>
          </a:bodyPr>
          <a:lstStyle/>
          <a:p>
            <a:pPr algn="just"/>
            <a:r>
              <a:rPr lang="ar-IQ" sz="1400" dirty="0" smtClean="0">
                <a:latin typeface="Simplified Arabic" panose="02020603050405020304" pitchFamily="18" charset="-78"/>
                <a:cs typeface="Simplified Arabic" panose="02020603050405020304" pitchFamily="18" charset="-78"/>
              </a:rPr>
              <a:t>ان وضع تعريف عام للجريمة في القانون امر لا فائدة منه طالما ان المشرع تطبيقا لمبدا قانونية الجرائم والعقوبات يضع لك جريمة نصا خاصا في القانون يحدد أركانها ويبين </a:t>
            </a:r>
            <a:r>
              <a:rPr lang="ar-IQ" sz="1400" smtClean="0">
                <a:latin typeface="Simplified Arabic" panose="02020603050405020304" pitchFamily="18" charset="-78"/>
                <a:cs typeface="Simplified Arabic" panose="02020603050405020304" pitchFamily="18" charset="-78"/>
              </a:rPr>
              <a:t>عقابها. </a:t>
            </a:r>
            <a:r>
              <a:rPr lang="ar-IQ" sz="1400" smtClean="0">
                <a:latin typeface="Simplified Arabic" panose="02020603050405020304" pitchFamily="18" charset="-78"/>
                <a:cs typeface="Simplified Arabic" panose="02020603050405020304" pitchFamily="18" charset="-78"/>
              </a:rPr>
              <a:t>وقد </a:t>
            </a:r>
            <a:r>
              <a:rPr lang="ar-IQ" sz="1400" dirty="0" smtClean="0">
                <a:latin typeface="Simplified Arabic" panose="02020603050405020304" pitchFamily="18" charset="-78"/>
                <a:cs typeface="Simplified Arabic" panose="02020603050405020304" pitchFamily="18" charset="-78"/>
              </a:rPr>
              <a:t>حرص رجال الفقه الجنائي على ان يكون تعريف الجريمة من اول واهم ما تحويه مؤلفاتهم، وقد ظهر مذهبين لتعريف الجريمة : الأول وهو المذهب الشكلي يرى انه يكفي لاعتبار السلوك الإنساني جريمة تخصيص نص جنائي له، أما الثاني وهو المذهب الاشتراكي يرى ان الجريمة ظاهرة اجتماعية تظهر في المجتمع عند بلوغه مرحلة معينة من التطور وينبغي ان يبلغ هذا السلوك من الخطورة ما يهدد العلاقات الاجتماعية الاشتراكية مما يستوجب العقاب للشخص الذي اقترفه، ويعد المذهب الشكلي اكثر المذاهب المعمول به اليوم في التشريعات الجنائية.</a:t>
            </a:r>
            <a:endParaRPr lang="ar-IQ" sz="14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99</TotalTime>
  <Words>122</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مفهوم الجريمة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13</cp:revision>
  <dcterms:created xsi:type="dcterms:W3CDTF">2020-01-06T12:18:57Z</dcterms:created>
  <dcterms:modified xsi:type="dcterms:W3CDTF">2020-03-04T10:10:59Z</dcterms:modified>
</cp:coreProperties>
</file>