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29/06/1441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29/06/1441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29/06/1441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29/06/1441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29/06/1441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29/06/1441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2103120"/>
            <a:ext cx="9448800" cy="796834"/>
          </a:xfrm>
        </p:spPr>
        <p:txBody>
          <a:bodyPr>
            <a:normAutofit/>
          </a:bodyPr>
          <a:lstStyle/>
          <a:p>
            <a:pPr algn="ctr"/>
            <a:r>
              <a:rPr lang="ar-IQ" sz="1600" dirty="0" smtClean="0">
                <a:latin typeface="Simplified Arabic" panose="02020603050405020304" pitchFamily="18" charset="-78"/>
                <a:cs typeface="Simplified Arabic" panose="02020603050405020304" pitchFamily="18" charset="-78"/>
              </a:rPr>
              <a:t>تطبيق القانون الجنائي على الاشخاص</a:t>
            </a:r>
            <a:endParaRPr lang="ar-IQ" sz="1600" dirty="0">
              <a:latin typeface="Simplified Arabic" panose="02020603050405020304" pitchFamily="18" charset="-78"/>
              <a:cs typeface="Simplified Arabic" panose="02020603050405020304" pitchFamily="18" charset="-78"/>
            </a:endParaRPr>
          </a:p>
        </p:txBody>
      </p:sp>
      <p:sp>
        <p:nvSpPr>
          <p:cNvPr id="3" name="عنوان فرعي 2"/>
          <p:cNvSpPr>
            <a:spLocks noGrp="1"/>
          </p:cNvSpPr>
          <p:nvPr>
            <p:ph type="subTitle" idx="1"/>
          </p:nvPr>
        </p:nvSpPr>
        <p:spPr>
          <a:xfrm>
            <a:off x="1371600" y="2899954"/>
            <a:ext cx="9448800" cy="1418047"/>
          </a:xfrm>
        </p:spPr>
        <p:txBody>
          <a:bodyPr>
            <a:normAutofit fontScale="92500"/>
          </a:bodyPr>
          <a:lstStyle/>
          <a:p>
            <a:pPr algn="just"/>
            <a:r>
              <a:rPr lang="ar-IQ" dirty="0" smtClean="0"/>
              <a:t>ان القاعدة العامة هي تطبيق القانون الجنائي على جميع الأشخاص الذين يرتكبون جرائمهم داخل الإقليم مواطنين كانوا ام أجانب الا ان التشريعات المعاصرة قد تواترت على اعتماد حكم قانوني فيها مقتضاه عدم تطبيق احكام قوانينها الجنائية هذه على طوائف معينه من الأشخاص تطبيقا لما تقضي به القواعد القانونية في المجال الدولي او الداخلي ولعل ما نصت عليه (11) عقوبات عراقي جاء تطبيقا واضحا لذلك حيث تقول " لا يسري هذا القانون على الجرائم التي تقع في العراق من الأشخاص المتمتعين بحصانة مقررة بمقتضى الاتفاقات الدولية او القانون الدولي او </a:t>
            </a:r>
            <a:r>
              <a:rPr lang="ar-IQ" smtClean="0"/>
              <a:t>القانون الداخلي".</a:t>
            </a:r>
            <a:endParaRPr lang="ar-IQ"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73</TotalTime>
  <Words>99</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تطبيق القانون الجنائي على الاشخاص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9</cp:revision>
  <dcterms:created xsi:type="dcterms:W3CDTF">2020-01-06T12:18:57Z</dcterms:created>
  <dcterms:modified xsi:type="dcterms:W3CDTF">2020-02-23T17:42:18Z</dcterms:modified>
</cp:coreProperties>
</file>