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29/06/1441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29/06/1441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29/06/1441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29/06/1441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29/06/1441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29/06/1441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29/06/1441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29/06/1441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الاستثناءات على مبدأ الإقليمية</a:t>
            </a:r>
            <a:endParaRPr lang="ar-IQ" dirty="0"/>
          </a:p>
        </p:txBody>
      </p:sp>
      <p:sp>
        <p:nvSpPr>
          <p:cNvPr id="3" name="عنصر نائب للمحتوى 2"/>
          <p:cNvSpPr>
            <a:spLocks noGrp="1"/>
          </p:cNvSpPr>
          <p:nvPr>
            <p:ph idx="1"/>
          </p:nvPr>
        </p:nvSpPr>
        <p:spPr/>
        <p:txBody>
          <a:bodyPr/>
          <a:lstStyle/>
          <a:p>
            <a:pPr algn="just"/>
            <a:r>
              <a:rPr lang="ar-IQ" dirty="0" smtClean="0"/>
              <a:t>من اهم نتائج التي يفضي اليها تطبيق مبدا إقليمية القانون الجنائي هو عدم سريان قانون الدولة على الجرائم التي ترتكب خارج اقليمها الا انه لوحظ بان تطبيق هذا المبدأ على اطلاقه يؤدي الى نتائج خطيرة من العسير ان لم يكن من المستحيل قبولها وهي امكان افلات الجناة من العقوبة اذا هم ارتكبوها في إقليم دولة معينة وهربوا الى إقليم دولة أخرى طالما كانت الدولة التي وقعت فيها الجريمة لا تستطيع تطبيق قانونها على مرتكبي الجريمة الموجود في الدولة الأخرى لان امتداد تطبيق قانونها على إقليم تلك الدولة يفضي الى المساس بسيادتها كما ان الدولة الأخرى التي هرب اليها مرتكب الجريمة لا تستطيع هي الاخرى معاقبته لأنه لم يرتكب جريمته على اقليمها الامر الذي يتطلب تدخل المشرع الجنائي بإلحاح بغية وضع نصوص قانونية تحول دون حصول هذه النتائج وهو ما جرت عليه التشريعات الجنائية الحديثة ومنها قانون العقوبات العراقي النافذ </a:t>
            </a:r>
            <a:endParaRPr lang="ar-IQ" dirty="0"/>
          </a:p>
        </p:txBody>
      </p:sp>
    </p:spTree>
    <p:extLst>
      <p:ext uri="{BB962C8B-B14F-4D97-AF65-F5344CB8AC3E}">
        <p14:creationId xmlns:p14="http://schemas.microsoft.com/office/powerpoint/2010/main" val="301856186"/>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45</TotalTime>
  <Words>143</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vt:i4>
      </vt:variant>
    </vt:vector>
  </HeadingPairs>
  <TitlesOfParts>
    <vt:vector size="5" baseType="lpstr">
      <vt:lpstr>Arial</vt:lpstr>
      <vt:lpstr>Century Gothic</vt:lpstr>
      <vt:lpstr>Times New Roman</vt:lpstr>
      <vt:lpstr>مسلك بخاري</vt:lpstr>
      <vt:lpstr>الاستثناءات على مبدأ الإقليمية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6</cp:revision>
  <dcterms:created xsi:type="dcterms:W3CDTF">2020-01-06T12:18:57Z</dcterms:created>
  <dcterms:modified xsi:type="dcterms:W3CDTF">2020-02-23T17:08:03Z</dcterms:modified>
</cp:coreProperties>
</file>