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70416C7C-B121-4B26-B38F-9FAD3216F6DA}" type="datetimeFigureOut">
              <a:rPr lang="ar-IQ" smtClean="0"/>
              <a:t>29/06/1441</a:t>
            </a:fld>
            <a:endParaRPr lang="ar-IQ"/>
          </a:p>
        </p:txBody>
      </p:sp>
      <p:sp>
        <p:nvSpPr>
          <p:cNvPr id="5" name="Footer Placeholder 4"/>
          <p:cNvSpPr>
            <a:spLocks noGrp="1"/>
          </p:cNvSpPr>
          <p:nvPr>
            <p:ph type="ftr" sz="quarter" idx="11"/>
          </p:nvPr>
        </p:nvSpPr>
        <p:spPr>
          <a:xfrm>
            <a:off x="1371600" y="4323845"/>
            <a:ext cx="6400800" cy="365125"/>
          </a:xfrm>
        </p:spPr>
        <p:txBody>
          <a:bodyPr/>
          <a:lstStyle/>
          <a:p>
            <a:endParaRPr lang="ar-IQ"/>
          </a:p>
        </p:txBody>
      </p:sp>
      <p:sp>
        <p:nvSpPr>
          <p:cNvPr id="6" name="Slide Number Placeholder 5"/>
          <p:cNvSpPr>
            <a:spLocks noGrp="1"/>
          </p:cNvSpPr>
          <p:nvPr>
            <p:ph type="sldNum" sz="quarter" idx="12"/>
          </p:nvPr>
        </p:nvSpPr>
        <p:spPr>
          <a:xfrm>
            <a:off x="8077200" y="1430866"/>
            <a:ext cx="2743200"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999625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29/06/1441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073297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29/06/1441</a:t>
            </a:fld>
            <a:endParaRPr lang="ar-IQ"/>
          </a:p>
        </p:txBody>
      </p:sp>
      <p:sp>
        <p:nvSpPr>
          <p:cNvPr id="6" name="Footer Placeholder 5"/>
          <p:cNvSpPr>
            <a:spLocks noGrp="1"/>
          </p:cNvSpPr>
          <p:nvPr>
            <p:ph type="ftr" sz="quarter" idx="11"/>
          </p:nvPr>
        </p:nvSpPr>
        <p:spPr>
          <a:xfrm>
            <a:off x="685800" y="379941"/>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475759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29/06/1441</a:t>
            </a:fld>
            <a:endParaRPr lang="ar-IQ"/>
          </a:p>
        </p:txBody>
      </p:sp>
      <p:sp>
        <p:nvSpPr>
          <p:cNvPr id="6" name="Footer Placeholder 5"/>
          <p:cNvSpPr>
            <a:spLocks noGrp="1"/>
          </p:cNvSpPr>
          <p:nvPr>
            <p:ph type="ftr" sz="quarter" idx="11"/>
          </p:nvPr>
        </p:nvSpPr>
        <p:spPr>
          <a:xfrm>
            <a:off x="685800" y="379941"/>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3793806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70416C7C-B121-4B26-B38F-9FAD3216F6DA}" type="datetimeFigureOut">
              <a:rPr lang="ar-IQ" smtClean="0"/>
              <a:t>29/06/1441</a:t>
            </a:fld>
            <a:endParaRPr lang="ar-IQ"/>
          </a:p>
        </p:txBody>
      </p:sp>
      <p:sp>
        <p:nvSpPr>
          <p:cNvPr id="6" name="Footer Placeholder 5"/>
          <p:cNvSpPr>
            <a:spLocks noGrp="1"/>
          </p:cNvSpPr>
          <p:nvPr>
            <p:ph type="ftr" sz="quarter" idx="11"/>
          </p:nvPr>
        </p:nvSpPr>
        <p:spPr>
          <a:xfrm>
            <a:off x="685800" y="378883"/>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9637592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70416C7C-B121-4B26-B38F-9FAD3216F6DA}" type="datetimeFigureOut">
              <a:rPr lang="ar-IQ" smtClean="0"/>
              <a:t>29/06/1441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5913746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70416C7C-B121-4B26-B38F-9FAD3216F6DA}" type="datetimeFigureOut">
              <a:rPr lang="ar-IQ" smtClean="0"/>
              <a:t>29/06/1441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525175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0416C7C-B121-4B26-B38F-9FAD3216F6DA}" type="datetimeFigureOut">
              <a:rPr lang="ar-IQ" smtClean="0"/>
              <a:t>29/06/1441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22323481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70416C7C-B121-4B26-B38F-9FAD3216F6DA}" type="datetimeFigureOut">
              <a:rPr lang="ar-IQ" smtClean="0"/>
              <a:t>29/06/1441</a:t>
            </a:fld>
            <a:endParaRPr lang="ar-IQ"/>
          </a:p>
        </p:txBody>
      </p:sp>
      <p:sp>
        <p:nvSpPr>
          <p:cNvPr id="5" name="Footer Placeholder 4"/>
          <p:cNvSpPr>
            <a:spLocks noGrp="1"/>
          </p:cNvSpPr>
          <p:nvPr>
            <p:ph type="ftr" sz="quarter" idx="11"/>
          </p:nvPr>
        </p:nvSpPr>
        <p:spPr>
          <a:xfrm>
            <a:off x="685800" y="381000"/>
            <a:ext cx="6991492" cy="365125"/>
          </a:xfrm>
        </p:spPr>
        <p:txBody>
          <a:bodyPr/>
          <a:lstStyle/>
          <a:p>
            <a:endParaRPr lang="ar-IQ"/>
          </a:p>
        </p:txBody>
      </p:sp>
      <p:sp>
        <p:nvSpPr>
          <p:cNvPr id="6" name="Slide Number Placeholder 5"/>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849756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0416C7C-B121-4B26-B38F-9FAD3216F6DA}" type="datetimeFigureOut">
              <a:rPr lang="ar-IQ" smtClean="0"/>
              <a:t>29/06/1441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426094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29/06/1441</a:t>
            </a:fld>
            <a:endParaRPr lang="ar-IQ"/>
          </a:p>
        </p:txBody>
      </p:sp>
      <p:sp>
        <p:nvSpPr>
          <p:cNvPr id="5" name="Footer Placeholder 4"/>
          <p:cNvSpPr>
            <a:spLocks noGrp="1"/>
          </p:cNvSpPr>
          <p:nvPr>
            <p:ph type="ftr" sz="quarter" idx="11"/>
          </p:nvPr>
        </p:nvSpPr>
        <p:spPr>
          <a:xfrm>
            <a:off x="685800" y="381001"/>
            <a:ext cx="6991492" cy="364065"/>
          </a:xfrm>
        </p:spPr>
        <p:txBody>
          <a:bodyPr/>
          <a:lstStyle/>
          <a:p>
            <a:endParaRPr lang="ar-IQ"/>
          </a:p>
        </p:txBody>
      </p:sp>
      <p:sp>
        <p:nvSpPr>
          <p:cNvPr id="6" name="Slide Number Placeholder 5"/>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79287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70416C7C-B121-4B26-B38F-9FAD3216F6DA}" type="datetimeFigureOut">
              <a:rPr lang="ar-IQ" smtClean="0"/>
              <a:t>29/06/1441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227486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685800" y="3132666"/>
            <a:ext cx="5311775" cy="308601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6172200" y="3132666"/>
            <a:ext cx="5334000" cy="308601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70416C7C-B121-4B26-B38F-9FAD3216F6DA}" type="datetimeFigureOut">
              <a:rPr lang="ar-IQ" smtClean="0"/>
              <a:t>29/06/1441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140905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70416C7C-B121-4B26-B38F-9FAD3216F6DA}" type="datetimeFigureOut">
              <a:rPr lang="ar-IQ" smtClean="0"/>
              <a:t>29/06/1441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298347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416C7C-B121-4B26-B38F-9FAD3216F6DA}" type="datetimeFigureOut">
              <a:rPr lang="ar-IQ" smtClean="0"/>
              <a:t>29/06/1441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403752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29/06/1441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716662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29/06/1441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30848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0416C7C-B121-4B26-B38F-9FAD3216F6DA}" type="datetimeFigureOut">
              <a:rPr lang="ar-IQ" smtClean="0"/>
              <a:t>29/06/1441</a:t>
            </a:fld>
            <a:endParaRPr lang="ar-IQ"/>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850C573-BC7B-42DC-B68F-344FA83B4DD1}" type="slidenum">
              <a:rPr lang="ar-IQ" smtClean="0"/>
              <a:t>‹#›</a:t>
            </a:fld>
            <a:endParaRPr lang="ar-IQ"/>
          </a:p>
        </p:txBody>
      </p:sp>
    </p:spTree>
    <p:extLst>
      <p:ext uri="{BB962C8B-B14F-4D97-AF65-F5344CB8AC3E}">
        <p14:creationId xmlns:p14="http://schemas.microsoft.com/office/powerpoint/2010/main" val="395727160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الاستثناءات على مبدأ الإقليمية</a:t>
            </a:r>
            <a:endParaRPr lang="ar-IQ" dirty="0"/>
          </a:p>
        </p:txBody>
      </p:sp>
      <p:sp>
        <p:nvSpPr>
          <p:cNvPr id="3" name="عنصر نائب للمحتوى 2"/>
          <p:cNvSpPr>
            <a:spLocks noGrp="1"/>
          </p:cNvSpPr>
          <p:nvPr>
            <p:ph idx="1"/>
          </p:nvPr>
        </p:nvSpPr>
        <p:spPr/>
        <p:txBody>
          <a:bodyPr/>
          <a:lstStyle/>
          <a:p>
            <a:pPr algn="just"/>
            <a:r>
              <a:rPr lang="ar-IQ" dirty="0" smtClean="0"/>
              <a:t>من اهم نتائج التي يفضي اليها تطبيق مبدا إقليمية القانون الجنائي هو عدم سريان قانون الدولة على الجرائم التي ترتكب خارج اقليمها الا انه لوحظ بان تطبيق هذا المبدأ على اطلاقه يؤدي الى نتائج خطيرة من العسير ان لم يكن من المستحيل قبولها وهي امكان افلات الجناة من العقوبة اذا هم ارتكبوها في إقليم دولة معينة وهربوا الى إقليم دولة أخرى طالما كانت الدولة التي وقعت فيها الجريمة لا تستطيع تطبيق قانونها على مرتكبي الجريمة الموجود في الدولة الأخرى لان امتداد تطبيق قانونها على إقليم تلك الدولة يفضي الى المساس بسيادتها كما ان الدولة الأخرى التي هرب اليها مرتكب الجريمة لا تستطيع هي الاخرى معاقبته لأنه لم يرتكب جريمته على اقليمها الامر الذي يتطلب تدخل المشرع الجنائي بإلحاح بغية وضع نصوص قانونية تحول دون حصول هذه النتائج وهو ما جرت عليه التشريعات الجنائية الحديثة ومنها قانون العقوبات العراقي النافذ </a:t>
            </a:r>
            <a:endParaRPr lang="ar-IQ" dirty="0"/>
          </a:p>
        </p:txBody>
      </p:sp>
    </p:spTree>
    <p:extLst>
      <p:ext uri="{BB962C8B-B14F-4D97-AF65-F5344CB8AC3E}">
        <p14:creationId xmlns:p14="http://schemas.microsoft.com/office/powerpoint/2010/main" val="301856186"/>
      </p:ext>
    </p:extLst>
  </p:cSld>
  <p:clrMapOvr>
    <a:masterClrMapping/>
  </p:clrMapOvr>
</p:sld>
</file>

<file path=ppt/theme/theme1.xml><?xml version="1.0" encoding="utf-8"?>
<a:theme xmlns:a="http://schemas.openxmlformats.org/drawingml/2006/main" name="مسلك بخاري">
  <a:themeElements>
    <a:clrScheme name="مسلك بخاري">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مسلك بخاري">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مسلك بخاري">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مسلك بخاري</Template>
  <TotalTime>45</TotalTime>
  <Words>143</Words>
  <Application>Microsoft Office PowerPoint</Application>
  <PresentationFormat>شاشة عريضة</PresentationFormat>
  <Paragraphs>2</Paragraphs>
  <Slides>1</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vt:i4>
      </vt:variant>
    </vt:vector>
  </HeadingPairs>
  <TitlesOfParts>
    <vt:vector size="5" baseType="lpstr">
      <vt:lpstr>Arial</vt:lpstr>
      <vt:lpstr>Century Gothic</vt:lpstr>
      <vt:lpstr>Times New Roman</vt:lpstr>
      <vt:lpstr>مسلك بخاري</vt:lpstr>
      <vt:lpstr>الاستثناءات على مبدأ الإقليمية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تطبيق القانون الجنائي من حيث الزمان – مبدأ عدم رجعية القانون الجنائي للماضي</dc:title>
  <dc:creator>Mazin</dc:creator>
  <cp:lastModifiedBy>Mazin</cp:lastModifiedBy>
  <cp:revision>6</cp:revision>
  <dcterms:created xsi:type="dcterms:W3CDTF">2020-01-06T12:18:57Z</dcterms:created>
  <dcterms:modified xsi:type="dcterms:W3CDTF">2020-02-23T17:08:03Z</dcterms:modified>
</cp:coreProperties>
</file>