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02/06/1441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02/06/1441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02/06/1441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02/06/1441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02/06/1441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02/06/1441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02/06/1441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02/06/1441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02/06/1441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02/06/1441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02/06/1441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02/06/1441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02/06/1441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02/06/1441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02/06/1441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02/06/1441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02/06/1441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02/06/1441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1803405"/>
            <a:ext cx="9448800" cy="482595"/>
          </a:xfrm>
        </p:spPr>
        <p:txBody>
          <a:bodyPr>
            <a:normAutofit/>
          </a:bodyPr>
          <a:lstStyle/>
          <a:p>
            <a:pPr algn="ctr"/>
            <a:r>
              <a:rPr lang="ar-IQ" sz="1600" dirty="0" smtClean="0">
                <a:latin typeface="Simplified Arabic" panose="02020603050405020304" pitchFamily="18" charset="-78"/>
                <a:cs typeface="Simplified Arabic" panose="02020603050405020304" pitchFamily="18" charset="-78"/>
              </a:rPr>
              <a:t>القيود الواردة على محاكمة المتهم خارج العراق</a:t>
            </a:r>
            <a:endParaRPr lang="ar-IQ" sz="1600" dirty="0">
              <a:latin typeface="Simplified Arabic" panose="02020603050405020304" pitchFamily="18" charset="-78"/>
              <a:cs typeface="Simplified Arabic" panose="02020603050405020304" pitchFamily="18" charset="-78"/>
            </a:endParaRPr>
          </a:p>
        </p:txBody>
      </p:sp>
      <p:sp>
        <p:nvSpPr>
          <p:cNvPr id="3" name="عنوان فرعي 2"/>
          <p:cNvSpPr>
            <a:spLocks noGrp="1"/>
          </p:cNvSpPr>
          <p:nvPr>
            <p:ph type="subTitle" idx="1"/>
          </p:nvPr>
        </p:nvSpPr>
        <p:spPr>
          <a:xfrm>
            <a:off x="1371600" y="2913743"/>
            <a:ext cx="9448800" cy="1527627"/>
          </a:xfrm>
        </p:spPr>
        <p:txBody>
          <a:bodyPr>
            <a:normAutofit fontScale="85000" lnSpcReduction="20000"/>
          </a:bodyPr>
          <a:lstStyle/>
          <a:p>
            <a:pPr algn="justLow">
              <a:spcBef>
                <a:spcPts val="0"/>
              </a:spcBef>
            </a:pPr>
            <a:r>
              <a:rPr lang="ar-IQ" dirty="0">
                <a:latin typeface="Simplified Arabic" panose="02020603050405020304" pitchFamily="18" charset="-78"/>
                <a:cs typeface="Simplified Arabic" panose="02020603050405020304" pitchFamily="18" charset="-78"/>
              </a:rPr>
              <a:t/>
            </a:r>
            <a:br>
              <a:rPr lang="ar-IQ" dirty="0">
                <a:latin typeface="Simplified Arabic" panose="02020603050405020304" pitchFamily="18" charset="-78"/>
                <a:cs typeface="Simplified Arabic" panose="02020603050405020304" pitchFamily="18" charset="-78"/>
              </a:rPr>
            </a:br>
            <a:r>
              <a:rPr lang="ar-IQ" dirty="0">
                <a:latin typeface="Simplified Arabic" panose="02020603050405020304" pitchFamily="18" charset="-78"/>
                <a:cs typeface="Simplified Arabic" panose="02020603050405020304" pitchFamily="18" charset="-78"/>
              </a:rPr>
              <a:t>قيود المحاكمة عن الجرائم التي يرتكب خارج العراق</a:t>
            </a:r>
          </a:p>
          <a:p>
            <a:pPr algn="justLow">
              <a:spcBef>
                <a:spcPts val="0"/>
              </a:spcBef>
            </a:pPr>
            <a:r>
              <a:rPr lang="ar-IQ" dirty="0">
                <a:latin typeface="Simplified Arabic" panose="02020603050405020304" pitchFamily="18" charset="-78"/>
                <a:cs typeface="Simplified Arabic" panose="02020603050405020304" pitchFamily="18" charset="-78"/>
              </a:rPr>
              <a:t>القيد الأول: القانون العراقي قيد اقامه الدعوى العامة أو السير فيها بالحصول على اذن وزير العدل بالنسبة للجرائم التي ترتكب خارج العراق وتخضع للقانون والقضاء العراقي وفقا للاختصاص العيني أو الشخصي أو الشامل المادة 14 عقوبات، والسبب في ذلك هو زيادة الحيطة في وزن الظروف والملابسات للوصول الى الراي الصائب بشأن وجوب المحاكمة من عدمه.</a:t>
            </a:r>
          </a:p>
          <a:p>
            <a:pPr algn="justLow">
              <a:spcBef>
                <a:spcPts val="0"/>
              </a:spcBef>
            </a:pPr>
            <a:r>
              <a:rPr lang="ar-IQ" dirty="0">
                <a:latin typeface="Simplified Arabic" panose="02020603050405020304" pitchFamily="18" charset="-78"/>
                <a:cs typeface="Simplified Arabic" panose="02020603050405020304" pitchFamily="18" charset="-78"/>
              </a:rPr>
              <a:t>القيد الثاني: عدم صدور حكم سابق نهائي نافذ في الخارج أو سقوط الدعوى أو العقوبة قانونا وذلك </a:t>
            </a:r>
            <a:r>
              <a:rPr lang="ar-IQ" dirty="0" smtClean="0">
                <a:latin typeface="Simplified Arabic" panose="02020603050405020304" pitchFamily="18" charset="-78"/>
                <a:cs typeface="Simplified Arabic" panose="02020603050405020304" pitchFamily="18" charset="-78"/>
              </a:rPr>
              <a:t>احتراما </a:t>
            </a:r>
            <a:r>
              <a:rPr lang="ar-IQ" dirty="0">
                <a:latin typeface="Simplified Arabic" panose="02020603050405020304" pitchFamily="18" charset="-78"/>
                <a:cs typeface="Simplified Arabic" panose="02020603050405020304" pitchFamily="18" charset="-78"/>
              </a:rPr>
              <a:t>لقوة الشيء المقضي فيه </a:t>
            </a:r>
            <a:r>
              <a:rPr lang="ar-IQ" dirty="0" smtClean="0">
                <a:latin typeface="Simplified Arabic" panose="02020603050405020304" pitchFamily="18" charset="-78"/>
                <a:cs typeface="Simplified Arabic" panose="02020603050405020304" pitchFamily="18" charset="-78"/>
              </a:rPr>
              <a:t>فلا يجوز محاكمة </a:t>
            </a:r>
            <a:r>
              <a:rPr lang="ar-IQ" dirty="0">
                <a:latin typeface="Simplified Arabic" panose="02020603050405020304" pitchFamily="18" charset="-78"/>
                <a:cs typeface="Simplified Arabic" panose="02020603050405020304" pitchFamily="18" charset="-78"/>
              </a:rPr>
              <a:t>الشخص مرتين عن جريمة واحده وهذا القيد يتكون من شقين:</a:t>
            </a:r>
            <a:endParaRPr lang="ar-IQ" dirty="0" smtClean="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89255021"/>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15</TotalTime>
  <Words>7</Words>
  <Application>Microsoft Office PowerPoint</Application>
  <PresentationFormat>شاشة عريضة</PresentationFormat>
  <Paragraphs>4</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القيود الواردة على محاكمة المتهم خارج العراق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3</cp:revision>
  <dcterms:created xsi:type="dcterms:W3CDTF">2020-01-06T12:18:57Z</dcterms:created>
  <dcterms:modified xsi:type="dcterms:W3CDTF">2020-01-27T13:35:51Z</dcterms:modified>
</cp:coreProperties>
</file>