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13/05/1441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13/05/1441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13/05/1441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13/05/1441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13/05/1441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13/05/1441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13/05/1441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13/05/1441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13/05/1441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13/05/1441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13/05/1441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13/05/1441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13/05/1441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13/05/1441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13/05/1441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13/05/1441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13/05/1441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13/05/1441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1803405"/>
            <a:ext cx="9448800" cy="482595"/>
          </a:xfrm>
        </p:spPr>
        <p:txBody>
          <a:bodyPr>
            <a:normAutofit/>
          </a:bodyPr>
          <a:lstStyle/>
          <a:p>
            <a:pPr algn="ctr"/>
            <a:r>
              <a:rPr lang="ar-IQ" sz="1600" dirty="0" smtClean="0">
                <a:latin typeface="Simplified Arabic" panose="02020603050405020304" pitchFamily="18" charset="-78"/>
                <a:cs typeface="Simplified Arabic" panose="02020603050405020304" pitchFamily="18" charset="-78"/>
              </a:rPr>
              <a:t>تطبيق القانون الجنائي من حيث المكان</a:t>
            </a:r>
            <a:endParaRPr lang="ar-IQ" sz="1600" dirty="0">
              <a:latin typeface="Simplified Arabic" panose="02020603050405020304" pitchFamily="18" charset="-78"/>
              <a:cs typeface="Simplified Arabic" panose="02020603050405020304" pitchFamily="18" charset="-78"/>
            </a:endParaRPr>
          </a:p>
        </p:txBody>
      </p:sp>
      <p:sp>
        <p:nvSpPr>
          <p:cNvPr id="3" name="عنوان فرعي 2"/>
          <p:cNvSpPr>
            <a:spLocks noGrp="1"/>
          </p:cNvSpPr>
          <p:nvPr>
            <p:ph type="subTitle" idx="1"/>
          </p:nvPr>
        </p:nvSpPr>
        <p:spPr>
          <a:xfrm>
            <a:off x="1371600" y="2913743"/>
            <a:ext cx="9448800" cy="1527627"/>
          </a:xfrm>
        </p:spPr>
        <p:txBody>
          <a:bodyPr>
            <a:normAutofit fontScale="85000" lnSpcReduction="10000"/>
          </a:bodyPr>
          <a:lstStyle/>
          <a:p>
            <a:pPr algn="justLow"/>
            <a:r>
              <a:rPr lang="ar-IQ" sz="1900" dirty="0">
                <a:latin typeface="Simplified Arabic" panose="02020603050405020304" pitchFamily="18" charset="-78"/>
                <a:cs typeface="Simplified Arabic" panose="02020603050405020304" pitchFamily="18" charset="-78"/>
              </a:rPr>
              <a:t>يُقصَد بتطبيق القانون من حيث المكان: أنّ القانون يُطبَّق على أقاليم الدولة جميعها، وعلى كافّة الأفراد المُقيمين فوق أرض هذه الدولة، كما أنّ القانون الوطنيّ لا يجب أن يُطبَّق، ولا أن تسريَ أحكامه خارج أقاليم الدولة، أو على الأفراد المُقيمين خارج أراضيها</a:t>
            </a:r>
            <a:r>
              <a:rPr lang="ar-IQ" sz="1900" dirty="0" smtClean="0">
                <a:latin typeface="Simplified Arabic" panose="02020603050405020304" pitchFamily="18" charset="-78"/>
                <a:cs typeface="Simplified Arabic" panose="02020603050405020304" pitchFamily="18" charset="-78"/>
              </a:rPr>
              <a:t>، </a:t>
            </a:r>
            <a:r>
              <a:rPr lang="ar-IQ" sz="1900" dirty="0">
                <a:latin typeface="Simplified Arabic" panose="02020603050405020304" pitchFamily="18" charset="-78"/>
                <a:cs typeface="Simplified Arabic" panose="02020603050405020304" pitchFamily="18" charset="-78"/>
              </a:rPr>
              <a:t>وبذلك فإنّ التصرُّفات والوقائع جميعها التي تحدث على أراضي الدولة، تكون خاضعةً لقوانينها، بحيث يسري القانون على الأفراد جميعهم، سواء كانوا مواطنين، أو أجانب، ولا يتعدَّى تطبيق القانون الحدود الإقليميّة، حتى وإن كانوا مواطنين يُقيمون في تلك الأقاليم</a:t>
            </a:r>
            <a:r>
              <a:rPr lang="ar-IQ" sz="1900" dirty="0" smtClean="0">
                <a:latin typeface="Simplified Arabic" panose="02020603050405020304" pitchFamily="18" charset="-78"/>
                <a:cs typeface="Simplified Arabic" panose="02020603050405020304" pitchFamily="18" charset="-78"/>
              </a:rPr>
              <a:t>.</a:t>
            </a:r>
            <a:endParaRPr lang="ar-IQ" sz="1900" dirty="0">
              <a:latin typeface="Simplified Arabic" panose="02020603050405020304" pitchFamily="18" charset="-78"/>
              <a:cs typeface="Simplified Arabic" panose="02020603050405020304" pitchFamily="18" charset="-78"/>
            </a:endParaRPr>
          </a:p>
          <a:p>
            <a:pPr algn="justLow"/>
            <a:r>
              <a:rPr lang="ar-IQ" dirty="0"/>
              <a:t/>
            </a:r>
            <a:br>
              <a:rPr lang="ar-IQ" dirty="0"/>
            </a:br>
            <a:endParaRPr lang="ar-IQ" dirty="0" smtClean="0"/>
          </a:p>
        </p:txBody>
      </p:sp>
    </p:spTree>
    <p:extLst>
      <p:ext uri="{BB962C8B-B14F-4D97-AF65-F5344CB8AC3E}">
        <p14:creationId xmlns:p14="http://schemas.microsoft.com/office/powerpoint/2010/main" val="2889255021"/>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11</TotalTime>
  <Words>99</Words>
  <Application>Microsoft Office PowerPoint</Application>
  <PresentationFormat>شاشة عريضة</PresentationFormat>
  <Paragraphs>3</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تطبيق القانون الجنائي من حيث المكان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2</cp:revision>
  <dcterms:created xsi:type="dcterms:W3CDTF">2020-01-06T12:18:57Z</dcterms:created>
  <dcterms:modified xsi:type="dcterms:W3CDTF">2020-01-08T14:49:12Z</dcterms:modified>
</cp:coreProperties>
</file>