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11/05/1441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11/05/1441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11/05/1441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11/05/1441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11/05/1441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11/05/1441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11/05/1441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11/05/1441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11/05/1441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11/05/1441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11/05/1441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11/05/1441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1803405"/>
            <a:ext cx="9448800" cy="482595"/>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تطبيق القانون الجنائي من حيث الزمان – مبدأ عدم رجعية القانون الجنائي للماضي</a:t>
            </a:r>
            <a:endParaRPr lang="ar-IQ" sz="1600" dirty="0">
              <a:latin typeface="Simplified Arabic" panose="02020603050405020304" pitchFamily="18" charset="-78"/>
              <a:cs typeface="Simplified Arabic" panose="02020603050405020304" pitchFamily="18" charset="-78"/>
            </a:endParaRPr>
          </a:p>
        </p:txBody>
      </p:sp>
      <p:sp>
        <p:nvSpPr>
          <p:cNvPr id="3" name="عنوان فرعي 2"/>
          <p:cNvSpPr>
            <a:spLocks noGrp="1"/>
          </p:cNvSpPr>
          <p:nvPr>
            <p:ph type="subTitle" idx="1"/>
          </p:nvPr>
        </p:nvSpPr>
        <p:spPr>
          <a:xfrm>
            <a:off x="1371600" y="2913743"/>
            <a:ext cx="9448800" cy="1527627"/>
          </a:xfrm>
        </p:spPr>
        <p:txBody>
          <a:bodyPr>
            <a:normAutofit/>
          </a:bodyPr>
          <a:lstStyle/>
          <a:p>
            <a:pPr algn="justLow"/>
            <a:r>
              <a:rPr lang="ar-IQ" dirty="0"/>
              <a:t>تطبيق القانون من حيث الزمان: يعني أنّه بمُجرَّد بدء سريان قاعدة قانونيّة جديدة مكان قاعدة قانونيّة أخرى، فإنّ أحكام القانون الجديد تصبح سارية من يوم </a:t>
            </a:r>
            <a:r>
              <a:rPr lang="ar-IQ" dirty="0" smtClean="0"/>
              <a:t>نفاذها</a:t>
            </a:r>
            <a:r>
              <a:rPr lang="ar-IQ" dirty="0"/>
              <a:t>، ويتمّ توقُّف تطبيق القانون القديم ابتداءً من لحظة إلغائه، وبذلك يظهر كلٌّ من القانون القديم، والقانون الجديد بشكل مُستقِلٍّ عن الآخر؛ فكلٌّ منهما قد تكوّنَ في ظلِّ مراكز، ووقائع قانونيّة مُحدَّدة، وقد يُؤدّي </a:t>
            </a:r>
            <a:r>
              <a:rPr lang="ar-IQ" dirty="0" smtClean="0"/>
              <a:t>تطبيقها </a:t>
            </a:r>
            <a:r>
              <a:rPr lang="ar-IQ" dirty="0"/>
              <a:t>إلى </a:t>
            </a:r>
            <a:r>
              <a:rPr lang="ar-IQ" dirty="0" smtClean="0"/>
              <a:t>حدوث </a:t>
            </a:r>
            <a:r>
              <a:rPr lang="ar-IQ" dirty="0"/>
              <a:t>تنازُع حادّ بين </a:t>
            </a:r>
            <a:r>
              <a:rPr lang="ar-IQ" dirty="0" smtClean="0"/>
              <a:t>القانونَين.</a:t>
            </a:r>
          </a:p>
        </p:txBody>
      </p:sp>
    </p:spTree>
    <p:extLst>
      <p:ext uri="{BB962C8B-B14F-4D97-AF65-F5344CB8AC3E}">
        <p14:creationId xmlns:p14="http://schemas.microsoft.com/office/powerpoint/2010/main" val="2889255021"/>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5</TotalTime>
  <Words>88</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تطبيق القانون الجنائي من حيث الزمان – مبدأ عدم رجعية القانون الجنائي للماضي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1</cp:revision>
  <dcterms:created xsi:type="dcterms:W3CDTF">2020-01-06T12:18:57Z</dcterms:created>
  <dcterms:modified xsi:type="dcterms:W3CDTF">2020-01-06T12:24:52Z</dcterms:modified>
</cp:coreProperties>
</file>