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238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7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6564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272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079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2890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6059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741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12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3484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633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860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45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553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036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44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6075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3377-2537-4973-92D8-84F5F6125F6A}" type="datetimeFigureOut">
              <a:rPr lang="ar-IQ" smtClean="0"/>
              <a:t>09/05/1441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977CD-331C-4F0C-9A04-777CE2A8E96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7562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992046"/>
          </a:xfrm>
        </p:spPr>
        <p:txBody>
          <a:bodyPr>
            <a:normAutofit/>
          </a:bodyPr>
          <a:lstStyle/>
          <a:p>
            <a:pPr algn="ctr"/>
            <a:r>
              <a:rPr lang="ar-IQ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شرعية الجرائم والعقوبات</a:t>
            </a:r>
            <a:endParaRPr lang="ar-IQ" sz="24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422469"/>
            <a:ext cx="9448800" cy="895532"/>
          </a:xfrm>
        </p:spPr>
        <p:txBody>
          <a:bodyPr>
            <a:normAutofit lnSpcReduction="10000"/>
          </a:bodyPr>
          <a:lstStyle/>
          <a:p>
            <a:pPr algn="justLow"/>
            <a:r>
              <a:rPr lang="ar-IQ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قانون العقوبات يخضع لمبدا لا جريمة و لا عقوبة الا بنص و هو يختلف عن غيره من القوانين الاخرى , و يراد بمبدأ لا جريمة و لا عقوبة الا بنص ( ان المشرع وحدة هو الذي يملك تحديد الجرائم و تحديد عقوباتها والقاضي لا يجوز </a:t>
            </a:r>
            <a:r>
              <a:rPr lang="ar-IQ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له </a:t>
            </a:r>
            <a:r>
              <a:rPr lang="ar-IQ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ذلك حتى لو كان الفعل مخالف </a:t>
            </a:r>
            <a:r>
              <a:rPr lang="ar-IQ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للآداب </a:t>
            </a:r>
            <a:r>
              <a:rPr lang="ar-IQ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العامة </a:t>
            </a:r>
            <a:r>
              <a:rPr lang="ar-IQ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او للمصلحة </a:t>
            </a:r>
            <a:r>
              <a:rPr lang="ar-IQ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العامة</a:t>
            </a:r>
            <a:endParaRPr lang="ar-IQ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184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1223537"/>
      </p:ext>
    </p:extLst>
  </p:cSld>
  <p:clrMapOvr>
    <a:masterClrMapping/>
  </p:clrMapOvr>
</p:sld>
</file>

<file path=ppt/theme/theme1.xml><?xml version="1.0" encoding="utf-8"?>
<a:theme xmlns:a="http://schemas.openxmlformats.org/drawingml/2006/main" name="مسلك بخاري">
  <a:themeElements>
    <a:clrScheme name="مسلك بخاري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مسلك بخاري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مسلك بخاري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TM04033937[[fn=مسلك بخاري]]</Template>
  <TotalTime>5</TotalTime>
  <Words>60</Words>
  <Application>Microsoft Office PowerPoint</Application>
  <PresentationFormat>شاشة عريضة</PresentationFormat>
  <Paragraphs>2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Simplified Arabic</vt:lpstr>
      <vt:lpstr>Times New Roman</vt:lpstr>
      <vt:lpstr>مسلك بخاري</vt:lpstr>
      <vt:lpstr>شرعية الجرائم والعقوبات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مصادر قانون العقوبات </dc:title>
  <dc:creator>Mazin</dc:creator>
  <cp:lastModifiedBy>Mazin</cp:lastModifiedBy>
  <cp:revision>2</cp:revision>
  <dcterms:created xsi:type="dcterms:W3CDTF">2020-01-04T13:21:53Z</dcterms:created>
  <dcterms:modified xsi:type="dcterms:W3CDTF">2020-01-04T18:46:31Z</dcterms:modified>
</cp:coreProperties>
</file>