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491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061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557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455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631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146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221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569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571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168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477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FFB62-E39F-4467-8A57-6D8B7A0F50D8}" type="datetimeFigureOut">
              <a:rPr lang="ar-IQ" smtClean="0"/>
              <a:t>22/12/1440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70B83-1C4B-437E-A214-44C009D913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037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7257" y="1188720"/>
            <a:ext cx="8595360" cy="505967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الجامعة المستنصرية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    كلية القانون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ar-IQ" altLang="ar-IQ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/>
              <a:t> </a:t>
            </a:r>
            <a:r>
              <a:rPr lang="ar-IQ" altLang="ar-IQ" dirty="0" smtClean="0"/>
              <a:t>                      محاضرات في المبادئ العامة لقانون العقوبات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               القسم العام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               د. مازن خلف ناصر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                أستاذ القانون الجنائي المساعد </a:t>
            </a:r>
            <a:endParaRPr lang="ar-IQ" altLang="ar-IQ" dirty="0" smtClean="0"/>
          </a:p>
        </p:txBody>
      </p:sp>
    </p:spTree>
    <p:extLst>
      <p:ext uri="{BB962C8B-B14F-4D97-AF65-F5344CB8AC3E}">
        <p14:creationId xmlns:p14="http://schemas.microsoft.com/office/powerpoint/2010/main" val="35179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شاشة عريضة</PresentationFormat>
  <Paragraphs>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2019-08-23T13:50:39Z</dcterms:created>
  <dcterms:modified xsi:type="dcterms:W3CDTF">2019-08-23T13:51:08Z</dcterms:modified>
</cp:coreProperties>
</file>