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969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ar-IQ" altLang="ar-IQ" dirty="0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بسم الله الرحمن الرحيم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ar-IQ" altLang="ar-IQ" dirty="0" smtClean="0">
              <a:latin typeface="Simplified Arabic" panose="02020603050405020304" pitchFamily="18" charset="-78"/>
              <a:cs typeface="+mn-cs"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قال تعالى: </a:t>
            </a:r>
            <a:endParaRPr lang="ar-SA" altLang="ar-IQ" dirty="0" smtClean="0">
              <a:latin typeface="Simplified Arabic" panose="02020603050405020304" pitchFamily="18" charset="-78"/>
              <a:cs typeface="+mn-cs"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وَلَكُمْ فِي الْقِصَاصِ حَيَاةٌ يَاْ أُولِيْ الأَلْبَابِ لَعَلَّكُمْ تَتَّقُونَ</a:t>
            </a:r>
            <a:r>
              <a:rPr lang="en-US" altLang="ar-IQ" dirty="0" smtClean="0">
                <a:latin typeface="Simplified Arabic" panose="02020603050405020304" pitchFamily="18" charset="-78"/>
                <a:cs typeface="+mn-cs"/>
              </a:rPr>
              <a:t> </a:t>
            </a:r>
            <a:endParaRPr lang="en-US" altLang="ar-IQ" dirty="0">
              <a:latin typeface="Simplified Arabic" panose="02020603050405020304" pitchFamily="18" charset="-78"/>
              <a:cs typeface="+mn-cs"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ar-IQ" dirty="0" smtClean="0">
                <a:latin typeface="Simplified Arabic" panose="02020603050405020304" pitchFamily="18" charset="-78"/>
                <a:cs typeface="+mn-cs"/>
              </a:rPr>
              <a:t>                                                                  </a:t>
            </a: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صدق الله العظيم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>
                <a:latin typeface="Simplified Arabic" panose="02020603050405020304" pitchFamily="18" charset="-78"/>
                <a:cs typeface="+mn-cs"/>
              </a:rPr>
              <a:t> </a:t>
            </a: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                                                                  سورة البقرة – الآية/179</a:t>
            </a:r>
            <a:endParaRPr lang="en-US" altLang="ar-IQ" dirty="0" smtClean="0">
              <a:latin typeface="Simplified Arabic" panose="02020603050405020304" pitchFamily="18" charset="-7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49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25</Words>
  <Application>Microsoft Office PowerPoint</Application>
  <PresentationFormat>شاشة عريضة</PresentationFormat>
  <Paragraphs>7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Century Gothic</vt:lpstr>
      <vt:lpstr>Garamond</vt:lpstr>
      <vt:lpstr>Simplified Arabic</vt:lpstr>
      <vt:lpstr>Tahoma</vt:lpstr>
      <vt:lpstr>Wingdings</vt:lpstr>
      <vt:lpstr>فقاعات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2019-08-23T13:27:44Z</dcterms:created>
  <dcterms:modified xsi:type="dcterms:W3CDTF">2019-08-23T13:28:09Z</dcterms:modified>
</cp:coreProperties>
</file>