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195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343274" y="452718"/>
            <a:ext cx="4695826" cy="140053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ar-IQ" altLang="ar-IQ" dirty="0" smtClean="0"/>
              <a:t>    </a:t>
            </a:r>
            <a:r>
              <a:rPr lang="ar-SA" altLang="ar-IQ" dirty="0" smtClean="0"/>
              <a:t>تعريف قانون العقوبات </a:t>
            </a:r>
            <a:endParaRPr lang="en-US" altLang="ar-IQ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5474" y="2052918"/>
            <a:ext cx="8704379" cy="4195481"/>
          </a:xfrm>
        </p:spPr>
        <p:txBody>
          <a:bodyPr/>
          <a:lstStyle/>
          <a:p>
            <a:pPr algn="justLow" eaLnBrk="1" hangingPunct="1">
              <a:lnSpc>
                <a:spcPct val="200000"/>
              </a:lnSpc>
              <a:defRPr/>
            </a:pPr>
            <a:r>
              <a:rPr lang="ar-SA" altLang="ar-IQ" dirty="0" smtClean="0">
                <a:cs typeface="+mn-cs"/>
              </a:rPr>
              <a:t>هو فرع من فروع القانون</a:t>
            </a:r>
            <a:r>
              <a:rPr lang="ar-IQ" altLang="ar-IQ" dirty="0" smtClean="0">
                <a:cs typeface="+mn-cs"/>
              </a:rPr>
              <a:t> العام</a:t>
            </a:r>
            <a:r>
              <a:rPr lang="ar-SA" altLang="ar-IQ" dirty="0" smtClean="0">
                <a:cs typeface="+mn-cs"/>
              </a:rPr>
              <a:t> ينص على القواعد والمبادئ القانونية التي تحمي المصالح الاجتماعية وذلك عن طريق تحديد الجرائم وعقوباتها وهو يتضمن نوعين من القواعد </a:t>
            </a:r>
            <a:r>
              <a:rPr lang="ar-IQ" altLang="ar-IQ" dirty="0" smtClean="0">
                <a:cs typeface="+mn-cs"/>
              </a:rPr>
              <a:t>وهي</a:t>
            </a:r>
            <a:r>
              <a:rPr lang="ar-SA" altLang="ar-IQ" dirty="0" smtClean="0">
                <a:cs typeface="+mn-cs"/>
              </a:rPr>
              <a:t>:</a:t>
            </a:r>
          </a:p>
          <a:p>
            <a:pPr algn="justLow" eaLnBrk="1" hangingPunct="1">
              <a:lnSpc>
                <a:spcPct val="200000"/>
              </a:lnSpc>
              <a:defRPr/>
            </a:pPr>
            <a:r>
              <a:rPr lang="ar-SA" altLang="ar-IQ" dirty="0" smtClean="0">
                <a:cs typeface="+mn-cs"/>
              </a:rPr>
              <a:t>قواعد عامة – تطبق على جميع الجرائم والعقوبات وتسمى هذه المجموعة من القواعد </a:t>
            </a:r>
            <a:r>
              <a:rPr lang="ar-IQ" altLang="ar-IQ" dirty="0" smtClean="0">
                <a:cs typeface="+mn-cs"/>
              </a:rPr>
              <a:t>ب</a:t>
            </a:r>
            <a:r>
              <a:rPr lang="ar-SA" altLang="ar-IQ" dirty="0" smtClean="0">
                <a:cs typeface="+mn-cs"/>
              </a:rPr>
              <a:t>قانون العقوبات – القسم العام.</a:t>
            </a:r>
          </a:p>
          <a:p>
            <a:pPr algn="justLow" eaLnBrk="1" hangingPunct="1">
              <a:lnSpc>
                <a:spcPct val="200000"/>
              </a:lnSpc>
              <a:defRPr/>
            </a:pPr>
            <a:r>
              <a:rPr lang="ar-SA" altLang="ar-IQ" dirty="0" smtClean="0">
                <a:cs typeface="+mn-cs"/>
              </a:rPr>
              <a:t>قواعد خاصة – تتعلق احكامها بكل جريمة على حدة، تبين اركانها وتحدد عقوباتها، وتسمى هذه القواعد بقانون العقوبات – القسم الخاص.</a:t>
            </a:r>
            <a:endParaRPr lang="en-US" altLang="ar-IQ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8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76</Words>
  <Application>Microsoft Office PowerPoint</Application>
  <PresentationFormat>شاشة عريضة</PresentationFormat>
  <Paragraphs>4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Century Gothic</vt:lpstr>
      <vt:lpstr>Garamond</vt:lpstr>
      <vt:lpstr>Tahoma</vt:lpstr>
      <vt:lpstr>فقاعات</vt:lpstr>
      <vt:lpstr>عرض تقديمي في PowerPoint</vt:lpstr>
      <vt:lpstr>    تعريف قانون العقوبات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2019-08-23T13:26:19Z</dcterms:created>
  <dcterms:modified xsi:type="dcterms:W3CDTF">2019-08-23T13:27:04Z</dcterms:modified>
</cp:coreProperties>
</file>