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933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2937" y="452718"/>
            <a:ext cx="7777897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موضوع قانون العقوبات</a:t>
            </a:r>
            <a:endParaRPr lang="en-US" altLang="ar-IQ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863" y="1581150"/>
            <a:ext cx="8207990" cy="4667249"/>
          </a:xfrm>
        </p:spPr>
        <p:txBody>
          <a:bodyPr/>
          <a:lstStyle/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     </a:t>
            </a:r>
            <a:r>
              <a:rPr lang="ar-SA" altLang="ar-IQ" dirty="0" smtClean="0">
                <a:latin typeface="Simplified Arabic" panose="02020603050405020304" pitchFamily="18" charset="-78"/>
              </a:rPr>
              <a:t>هو سلطة الدولة في العقاب، وهذه السلطة </a:t>
            </a:r>
            <a:r>
              <a:rPr lang="ar-IQ" altLang="ar-IQ" dirty="0" smtClean="0">
                <a:latin typeface="Simplified Arabic" panose="02020603050405020304" pitchFamily="18" charset="-78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</a:rPr>
              <a:t>نما هي حق لها فمتى ما ارتكب الجاني ج</a:t>
            </a:r>
            <a:r>
              <a:rPr lang="ar-IQ" altLang="ar-IQ" dirty="0" smtClean="0">
                <a:latin typeface="Simplified Arabic" panose="02020603050405020304" pitchFamily="18" charset="-78"/>
              </a:rPr>
              <a:t>ري</a:t>
            </a:r>
            <a:r>
              <a:rPr lang="ar-SA" altLang="ar-IQ" dirty="0" smtClean="0">
                <a:latin typeface="Simplified Arabic" panose="02020603050405020304" pitchFamily="18" charset="-78"/>
              </a:rPr>
              <a:t>مته حق عليه عقابها وهذا الحق ت</a:t>
            </a:r>
            <a:r>
              <a:rPr lang="ar-IQ" altLang="ar-IQ" dirty="0" smtClean="0">
                <a:latin typeface="Simplified Arabic" panose="02020603050405020304" pitchFamily="18" charset="-78"/>
              </a:rPr>
              <a:t>فر</a:t>
            </a:r>
            <a:r>
              <a:rPr lang="ar-SA" altLang="ar-IQ" dirty="0" smtClean="0">
                <a:latin typeface="Simplified Arabic" panose="02020603050405020304" pitchFamily="18" charset="-78"/>
              </a:rPr>
              <a:t>ضه طبيعة العلاقات الاجتماعية، كما </a:t>
            </a:r>
            <a:r>
              <a:rPr lang="ar-IQ" altLang="ar-IQ" dirty="0" smtClean="0">
                <a:latin typeface="Simplified Arabic" panose="02020603050405020304" pitchFamily="18" charset="-78"/>
              </a:rPr>
              <a:t>تفرضه</a:t>
            </a:r>
            <a:r>
              <a:rPr lang="ar-SA" altLang="ar-IQ" dirty="0" smtClean="0">
                <a:latin typeface="Simplified Arabic" panose="02020603050405020304" pitchFamily="18" charset="-78"/>
              </a:rPr>
              <a:t> </a:t>
            </a:r>
            <a:r>
              <a:rPr lang="ar-IQ" altLang="ar-IQ" dirty="0" smtClean="0">
                <a:latin typeface="Simplified Arabic" panose="02020603050405020304" pitchFamily="18" charset="-78"/>
              </a:rPr>
              <a:t>ضرورة </a:t>
            </a:r>
            <a:r>
              <a:rPr lang="ar-SA" altLang="ar-IQ" dirty="0" smtClean="0">
                <a:latin typeface="Simplified Arabic" panose="02020603050405020304" pitchFamily="18" charset="-78"/>
              </a:rPr>
              <a:t>المحافظة على نظم المجتمع المختلفة وحمايتها من الافعال الضارة التي تهدد كيانه، وذلك عن طريق معاقبة المخالفين بهدف اصلاحهم</a:t>
            </a:r>
            <a:r>
              <a:rPr lang="en-US" altLang="ar-IQ" dirty="0" smtClean="0">
                <a:latin typeface="Simplified Arabic" panose="02020603050405020304" pitchFamily="18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90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60</Words>
  <Application>Microsoft Office PowerPoint</Application>
  <PresentationFormat>شاشة عريضة</PresentationFormat>
  <Paragraphs>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Century Gothic</vt:lpstr>
      <vt:lpstr>Garamond</vt:lpstr>
      <vt:lpstr>Simplified Arabic</vt:lpstr>
      <vt:lpstr>Tahoma</vt:lpstr>
      <vt:lpstr>Wingdings</vt:lpstr>
      <vt:lpstr>فقاعات</vt:lpstr>
      <vt:lpstr>عرض تقديمي في PowerPoint</vt:lpstr>
      <vt:lpstr>موضوع قانون العقوبات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2019-08-23T13:25:35Z</dcterms:created>
  <dcterms:modified xsi:type="dcterms:W3CDTF">2019-08-23T13:26:01Z</dcterms:modified>
</cp:coreProperties>
</file>