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8/23/2019</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8/23/2019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8/23/2019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8/23/2019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8/23/2019</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8/23/2019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8/23/2019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8/23/2019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8/23/2019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8" name="Date Placeholder 7"/>
          <p:cNvSpPr>
            <a:spLocks noGrp="1"/>
          </p:cNvSpPr>
          <p:nvPr>
            <p:ph type="dt" sz="half" idx="10"/>
          </p:nvPr>
        </p:nvSpPr>
        <p:spPr/>
        <p:txBody>
          <a:bodyPr/>
          <a:lstStyle/>
          <a:p>
            <a:fld id="{1CF131DD-A141-4471-BCF9-C6073EDD7E20}" type="datetimeFigureOut">
              <a:rPr lang="en-US" dirty="0"/>
              <a:t>8/23/2019</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8/23/2019</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8/23/2019</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1"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r" defTabSz="914400" rtl="1"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r" defTabSz="914400" rtl="1"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r" defTabSz="914400" rtl="1"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r" defTabSz="914400" rtl="1"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r" defTabSz="914400" rtl="1"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r" defTabSz="914400" rtl="1"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r" defTabSz="914400" rtl="1"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r" defTabSz="914400" rtl="1"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ar-IQ" dirty="0"/>
          </a:p>
        </p:txBody>
      </p:sp>
      <p:sp>
        <p:nvSpPr>
          <p:cNvPr id="3" name="عنوان فرعي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653434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ctr" eaLnBrk="1" hangingPunct="1">
              <a:defRPr/>
            </a:pPr>
            <a:r>
              <a:rPr lang="ar-SA" altLang="ar-IQ" dirty="0" smtClean="0"/>
              <a:t>مصدر قانون العقوبات</a:t>
            </a:r>
            <a:endParaRPr lang="en-US" altLang="ar-IQ" dirty="0" smtClean="0"/>
          </a:p>
        </p:txBody>
      </p:sp>
      <p:sp>
        <p:nvSpPr>
          <p:cNvPr id="15363" name="Rectangle 3"/>
          <p:cNvSpPr>
            <a:spLocks noGrp="1" noChangeArrowheads="1"/>
          </p:cNvSpPr>
          <p:nvPr>
            <p:ph type="body" idx="1"/>
          </p:nvPr>
        </p:nvSpPr>
        <p:spPr>
          <a:xfrm>
            <a:off x="1103312" y="1457326"/>
            <a:ext cx="8946541" cy="4791074"/>
          </a:xfrm>
        </p:spPr>
        <p:txBody>
          <a:bodyPr/>
          <a:lstStyle/>
          <a:p>
            <a:pPr algn="justLow" eaLnBrk="1" hangingPunct="1">
              <a:lnSpc>
                <a:spcPct val="200000"/>
              </a:lnSpc>
              <a:buFont typeface="Wingdings" panose="05000000000000000000" pitchFamily="2" charset="2"/>
              <a:buNone/>
              <a:defRPr/>
            </a:pPr>
            <a:r>
              <a:rPr lang="ar-IQ" altLang="ar-IQ" dirty="0" smtClean="0"/>
              <a:t>	</a:t>
            </a:r>
            <a:r>
              <a:rPr lang="ar-SA" altLang="ar-IQ" dirty="0" smtClean="0">
                <a:cs typeface="+mn-cs"/>
              </a:rPr>
              <a:t>تختلف القوانين من حيث مصدرها، فبعضها متعدد المصادر فالقانون المدني والتجاري التي تكون مصادرها التشريع والعرف واحكام الشريعة الاسلامية، بينما قانون العقوبات يتميز عن غيره من القوانين انه وحيد المصدر، وذلك لخضوعه لمبدأ </a:t>
            </a:r>
            <a:r>
              <a:rPr lang="ar-IQ" altLang="ar-IQ" dirty="0" smtClean="0">
                <a:cs typeface="+mn-cs"/>
              </a:rPr>
              <a:t>أ</a:t>
            </a:r>
            <a:r>
              <a:rPr lang="ar-SA" altLang="ar-IQ" dirty="0" smtClean="0">
                <a:cs typeface="+mn-cs"/>
              </a:rPr>
              <a:t>ساسي </a:t>
            </a:r>
            <a:r>
              <a:rPr lang="ar-IQ" altLang="ar-IQ" dirty="0" smtClean="0">
                <a:cs typeface="+mn-cs"/>
              </a:rPr>
              <a:t>ومهم </a:t>
            </a:r>
            <a:r>
              <a:rPr lang="ar-SA" altLang="ar-IQ" dirty="0" smtClean="0">
                <a:cs typeface="+mn-cs"/>
              </a:rPr>
              <a:t>هو مبدأ قانونية الجرائم والعقوبات</a:t>
            </a:r>
            <a:r>
              <a:rPr lang="ar-IQ" altLang="ar-IQ" dirty="0" smtClean="0">
                <a:cs typeface="+mn-cs"/>
              </a:rPr>
              <a:t> أ</a:t>
            </a:r>
            <a:r>
              <a:rPr lang="ar-SA" altLang="ar-IQ" dirty="0" smtClean="0">
                <a:cs typeface="+mn-cs"/>
              </a:rPr>
              <a:t>و مبدأ لا جريمة ولا عقوبة الا بنص.</a:t>
            </a:r>
            <a:endParaRPr lang="en-US" altLang="ar-IQ" dirty="0" smtClean="0">
              <a:cs typeface="+mn-cs"/>
            </a:endParaRPr>
          </a:p>
        </p:txBody>
      </p:sp>
    </p:spTree>
    <p:extLst>
      <p:ext uri="{BB962C8B-B14F-4D97-AF65-F5344CB8AC3E}">
        <p14:creationId xmlns:p14="http://schemas.microsoft.com/office/powerpoint/2010/main" val="3848844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فقاعات">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TM03457510[[fn=فقاعات]]</Template>
  <TotalTime>0</TotalTime>
  <Words>3</Words>
  <Application>Microsoft Office PowerPoint</Application>
  <PresentationFormat>شاشة عريضة</PresentationFormat>
  <Paragraphs>2</Paragraphs>
  <Slides>2</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2</vt:i4>
      </vt:variant>
    </vt:vector>
  </HeadingPairs>
  <TitlesOfParts>
    <vt:vector size="7" baseType="lpstr">
      <vt:lpstr>Century Gothic</vt:lpstr>
      <vt:lpstr>Garamond</vt:lpstr>
      <vt:lpstr>Tahoma</vt:lpstr>
      <vt:lpstr>Wingdings</vt:lpstr>
      <vt:lpstr>فقاعات</vt:lpstr>
      <vt:lpstr>عرض تقديمي في PowerPoint</vt:lpstr>
      <vt:lpstr>مصدر قانون العقوبات</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Mazin</dc:creator>
  <cp:lastModifiedBy>Mazin</cp:lastModifiedBy>
  <cp:revision>1</cp:revision>
  <dcterms:created xsi:type="dcterms:W3CDTF">2019-08-23T13:24:42Z</dcterms:created>
  <dcterms:modified xsi:type="dcterms:W3CDTF">2019-08-23T13:25:07Z</dcterms:modified>
</cp:coreProperties>
</file>