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3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794" y="452718"/>
            <a:ext cx="8431040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مضمون مبدأ المشروعية </a:t>
            </a:r>
            <a:endParaRPr lang="en-US" altLang="ar-IQ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2" y="1447800"/>
            <a:ext cx="8946541" cy="4800599"/>
          </a:xfrm>
        </p:spPr>
        <p:txBody>
          <a:bodyPr/>
          <a:lstStyle/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	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و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يراد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 به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إ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ن المش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رع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 وحده الذي يحدد الجرائم والعقوبات الخاصة بها، فلا يجوز للقاضي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أ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ن يعتبر فعل ما جريمة مهما كان خطيرا 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أ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و قبيحا اذا لم ينص عليه القانون، وكذلك ال</a:t>
            </a:r>
            <a:r>
              <a:rPr lang="ar-IQ" altLang="ar-IQ" dirty="0" smtClean="0">
                <a:latin typeface="Simplified Arabic" panose="02020603050405020304" pitchFamily="18" charset="-78"/>
                <a:cs typeface="+mn-cs"/>
              </a:rPr>
              <a:t>أ</a:t>
            </a:r>
            <a:r>
              <a:rPr lang="ar-SA" altLang="ar-IQ" dirty="0" smtClean="0">
                <a:latin typeface="Simplified Arabic" panose="02020603050405020304" pitchFamily="18" charset="-78"/>
                <a:cs typeface="+mn-cs"/>
              </a:rPr>
              <a:t>مر بالنسبة للعقوبة.</a:t>
            </a:r>
            <a:endParaRPr lang="en-US" altLang="ar-IQ" dirty="0" smtClean="0">
              <a:latin typeface="Simplified Arabic" panose="02020603050405020304" pitchFamily="18" charset="-7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173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3</Words>
  <Application>Microsoft Office PowerPoint</Application>
  <PresentationFormat>شاشة عريضة</PresentationFormat>
  <Paragraphs>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Century Gothic</vt:lpstr>
      <vt:lpstr>Garamond</vt:lpstr>
      <vt:lpstr>Simplified Arabic</vt:lpstr>
      <vt:lpstr>Tahoma</vt:lpstr>
      <vt:lpstr>Wingdings</vt:lpstr>
      <vt:lpstr>فقاعات</vt:lpstr>
      <vt:lpstr>عرض تقديمي في PowerPoint</vt:lpstr>
      <vt:lpstr>مضمون مبدأ المشروعية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2019-08-23T13:23:51Z</dcterms:created>
  <dcterms:modified xsi:type="dcterms:W3CDTF">2019-08-23T13:24:13Z</dcterms:modified>
</cp:coreProperties>
</file>