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407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نتائج مبدأ المشروعية</a:t>
            </a:r>
            <a:endParaRPr lang="en-US" altLang="ar-IQ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2" y="1466850"/>
            <a:ext cx="8946541" cy="4781549"/>
          </a:xfrm>
        </p:spPr>
        <p:txBody>
          <a:bodyPr/>
          <a:lstStyle/>
          <a:p>
            <a:pPr marL="609600" indent="-609600" algn="justLow">
              <a:lnSpc>
                <a:spcPct val="200000"/>
              </a:lnSpc>
              <a:defRPr/>
            </a:pP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إ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ن التشريع هو المصدر الوحيد لقواعد قانون العقوبات.</a:t>
            </a:r>
          </a:p>
          <a:p>
            <a:pPr marL="609600" indent="-609600" algn="justLow">
              <a:lnSpc>
                <a:spcPct val="200000"/>
              </a:lnSpc>
              <a:defRPr/>
            </a:pP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إ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ن قواعد قانون العقوبات لا تسري 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إ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لا على المستقبل.</a:t>
            </a:r>
          </a:p>
          <a:p>
            <a:pPr marL="609600" indent="-609600" algn="justLow">
              <a:lnSpc>
                <a:spcPct val="200000"/>
              </a:lnSpc>
              <a:defRPr/>
            </a:pP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إ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ن سلطة القاضي الجنائي تنحصر في تطبيق القانون ضمن الحدود التي رسمها المشرع.</a:t>
            </a:r>
            <a:endParaRPr lang="en-US" altLang="ar-IQ" dirty="0" smtClean="0">
              <a:latin typeface="Simplified Arabic" panose="02020603050405020304" pitchFamily="18" charset="-7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487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40</Words>
  <Application>Microsoft Office PowerPoint</Application>
  <PresentationFormat>شاشة عريضة</PresentationFormat>
  <Paragraphs>4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Simplified Arabic</vt:lpstr>
      <vt:lpstr>Tahoma</vt:lpstr>
      <vt:lpstr>فقاعات</vt:lpstr>
      <vt:lpstr>عرض تقديمي في PowerPoint</vt:lpstr>
      <vt:lpstr>نتائج مبدأ المشروعية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2019-08-23T13:21:33Z</dcterms:created>
  <dcterms:modified xsi:type="dcterms:W3CDTF">2019-08-23T13:22:11Z</dcterms:modified>
</cp:coreProperties>
</file>