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74077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ar-SA" altLang="ar-IQ" dirty="0" smtClean="0"/>
              <a:t>نتائج مبدأ المشروعية</a:t>
            </a:r>
            <a:endParaRPr lang="en-US" altLang="ar-IQ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3312" y="1466850"/>
            <a:ext cx="8946541" cy="4781549"/>
          </a:xfrm>
        </p:spPr>
        <p:txBody>
          <a:bodyPr/>
          <a:lstStyle/>
          <a:p>
            <a:pPr marL="609600" indent="-609600" algn="justLow">
              <a:lnSpc>
                <a:spcPct val="200000"/>
              </a:lnSpc>
              <a:defRPr/>
            </a:pPr>
            <a:r>
              <a:rPr lang="ar-IQ" altLang="ar-IQ" dirty="0" smtClean="0">
                <a:latin typeface="Simplified Arabic" panose="02020603050405020304" pitchFamily="18" charset="-78"/>
                <a:cs typeface="+mn-cs"/>
              </a:rPr>
              <a:t>إ</a:t>
            </a:r>
            <a:r>
              <a:rPr lang="ar-SA" altLang="ar-IQ" dirty="0" smtClean="0">
                <a:latin typeface="Simplified Arabic" panose="02020603050405020304" pitchFamily="18" charset="-78"/>
                <a:cs typeface="+mn-cs"/>
              </a:rPr>
              <a:t>ن التشريع هو المصدر الوحيد لقواعد قانون العقوبات.</a:t>
            </a:r>
          </a:p>
          <a:p>
            <a:pPr marL="609600" indent="-609600" algn="justLow">
              <a:lnSpc>
                <a:spcPct val="200000"/>
              </a:lnSpc>
              <a:defRPr/>
            </a:pPr>
            <a:r>
              <a:rPr lang="ar-IQ" altLang="ar-IQ" dirty="0" smtClean="0">
                <a:latin typeface="Simplified Arabic" panose="02020603050405020304" pitchFamily="18" charset="-78"/>
                <a:cs typeface="+mn-cs"/>
              </a:rPr>
              <a:t>إ</a:t>
            </a:r>
            <a:r>
              <a:rPr lang="ar-SA" altLang="ar-IQ" dirty="0" smtClean="0">
                <a:latin typeface="Simplified Arabic" panose="02020603050405020304" pitchFamily="18" charset="-78"/>
                <a:cs typeface="+mn-cs"/>
              </a:rPr>
              <a:t>ن قواعد قانون العقوبات لا تسري </a:t>
            </a:r>
            <a:r>
              <a:rPr lang="ar-IQ" altLang="ar-IQ" dirty="0" smtClean="0">
                <a:latin typeface="Simplified Arabic" panose="02020603050405020304" pitchFamily="18" charset="-78"/>
                <a:cs typeface="+mn-cs"/>
              </a:rPr>
              <a:t>إ</a:t>
            </a:r>
            <a:r>
              <a:rPr lang="ar-SA" altLang="ar-IQ" dirty="0" smtClean="0">
                <a:latin typeface="Simplified Arabic" panose="02020603050405020304" pitchFamily="18" charset="-78"/>
                <a:cs typeface="+mn-cs"/>
              </a:rPr>
              <a:t>لا على المستقبل.</a:t>
            </a:r>
          </a:p>
          <a:p>
            <a:pPr marL="609600" indent="-609600" algn="justLow">
              <a:lnSpc>
                <a:spcPct val="200000"/>
              </a:lnSpc>
              <a:defRPr/>
            </a:pPr>
            <a:r>
              <a:rPr lang="ar-IQ" altLang="ar-IQ" dirty="0" smtClean="0">
                <a:latin typeface="Simplified Arabic" panose="02020603050405020304" pitchFamily="18" charset="-78"/>
                <a:cs typeface="+mn-cs"/>
              </a:rPr>
              <a:t>إ</a:t>
            </a:r>
            <a:r>
              <a:rPr lang="ar-SA" altLang="ar-IQ" dirty="0" smtClean="0">
                <a:latin typeface="Simplified Arabic" panose="02020603050405020304" pitchFamily="18" charset="-78"/>
                <a:cs typeface="+mn-cs"/>
              </a:rPr>
              <a:t>ن سلطة القاضي الجنائي تنحصر في تطبيق القانون ضمن الحدود التي رسمها المشرع.</a:t>
            </a:r>
            <a:endParaRPr lang="en-US" altLang="ar-IQ" dirty="0" smtClean="0">
              <a:latin typeface="Simplified Arabic" panose="02020603050405020304" pitchFamily="18" charset="-7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04872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فقاعات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TM03457510[[fn=فقاعات]]</Template>
  <TotalTime>0</TotalTime>
  <Words>40</Words>
  <Application>Microsoft Office PowerPoint</Application>
  <PresentationFormat>شاشة عريضة</PresentationFormat>
  <Paragraphs>4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Century Gothic</vt:lpstr>
      <vt:lpstr>Garamond</vt:lpstr>
      <vt:lpstr>Simplified Arabic</vt:lpstr>
      <vt:lpstr>Tahoma</vt:lpstr>
      <vt:lpstr>فقاعات</vt:lpstr>
      <vt:lpstr>عرض تقديمي في PowerPoint</vt:lpstr>
      <vt:lpstr>نتائج مبدأ المشروعية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Mazin</dc:creator>
  <cp:lastModifiedBy>Mazin</cp:lastModifiedBy>
  <cp:revision>1</cp:revision>
  <dcterms:created xsi:type="dcterms:W3CDTF">2019-08-23T13:21:33Z</dcterms:created>
  <dcterms:modified xsi:type="dcterms:W3CDTF">2019-08-23T13:22:11Z</dcterms:modified>
</cp:coreProperties>
</file>