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r" defTabSz="914400" rtl="1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03156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125218"/>
            <a:ext cx="6902371" cy="1728030"/>
          </a:xfrm>
        </p:spPr>
        <p:txBody>
          <a:bodyPr/>
          <a:lstStyle/>
          <a:p>
            <a:pPr algn="ctr" eaLnBrk="1" hangingPunct="1">
              <a:defRPr/>
            </a:pPr>
            <a:r>
              <a:rPr lang="ar-SA" altLang="ar-IQ" dirty="0" smtClean="0"/>
              <a:t>نطاق تطبيق القانون الجنائي من حيث الزمان</a:t>
            </a:r>
            <a:endParaRPr lang="en-US" altLang="ar-IQ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628776"/>
            <a:ext cx="8229600" cy="4530725"/>
          </a:xfrm>
        </p:spPr>
        <p:txBody>
          <a:bodyPr/>
          <a:lstStyle/>
          <a:p>
            <a:pPr algn="ctr" eaLnBrk="1" hangingPunct="1">
              <a:defRPr/>
            </a:pPr>
            <a:r>
              <a:rPr lang="ar-IQ" altLang="ar-IQ" b="1" dirty="0" smtClean="0"/>
              <a:t>             </a:t>
            </a:r>
            <a:r>
              <a:rPr lang="ar-SA" altLang="ar-IQ" b="1" dirty="0" smtClean="0"/>
              <a:t>مبدأ عدم رجعية القانون الجنائي الى الماضي</a:t>
            </a:r>
            <a:r>
              <a:rPr lang="en-US" altLang="ar-IQ" dirty="0" smtClean="0"/>
              <a:t> </a:t>
            </a:r>
          </a:p>
        </p:txBody>
      </p:sp>
      <p:grpSp>
        <p:nvGrpSpPr>
          <p:cNvPr id="11268" name="Group 28"/>
          <p:cNvGrpSpPr>
            <a:grpSpLocks/>
          </p:cNvGrpSpPr>
          <p:nvPr/>
        </p:nvGrpSpPr>
        <p:grpSpPr bwMode="auto">
          <a:xfrm>
            <a:off x="1524000" y="2032000"/>
            <a:ext cx="7658101" cy="3724275"/>
            <a:chOff x="476" y="1616"/>
            <a:chExt cx="5171" cy="1984"/>
          </a:xfrm>
        </p:grpSpPr>
        <p:sp>
          <p:nvSpPr>
            <p:cNvPr id="11269" name="Line 4"/>
            <p:cNvSpPr>
              <a:spLocks noChangeShapeType="1"/>
            </p:cNvSpPr>
            <p:nvPr/>
          </p:nvSpPr>
          <p:spPr bwMode="auto">
            <a:xfrm>
              <a:off x="793" y="1616"/>
              <a:ext cx="44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1270" name="Line 6"/>
            <p:cNvSpPr>
              <a:spLocks noChangeShapeType="1"/>
            </p:cNvSpPr>
            <p:nvPr/>
          </p:nvSpPr>
          <p:spPr bwMode="auto">
            <a:xfrm>
              <a:off x="5305" y="1616"/>
              <a:ext cx="0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1271" name="Line 7"/>
            <p:cNvSpPr>
              <a:spLocks noChangeShapeType="1"/>
            </p:cNvSpPr>
            <p:nvPr/>
          </p:nvSpPr>
          <p:spPr bwMode="auto">
            <a:xfrm>
              <a:off x="3696" y="1616"/>
              <a:ext cx="0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1272" name="Line 8"/>
            <p:cNvSpPr>
              <a:spLocks noChangeShapeType="1"/>
            </p:cNvSpPr>
            <p:nvPr/>
          </p:nvSpPr>
          <p:spPr bwMode="auto">
            <a:xfrm>
              <a:off x="2426" y="1616"/>
              <a:ext cx="0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1273" name="Line 9"/>
            <p:cNvSpPr>
              <a:spLocks noChangeShapeType="1"/>
            </p:cNvSpPr>
            <p:nvPr/>
          </p:nvSpPr>
          <p:spPr bwMode="auto">
            <a:xfrm>
              <a:off x="793" y="1616"/>
              <a:ext cx="0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1274" name="Text Box 10"/>
            <p:cNvSpPr txBox="1">
              <a:spLocks noChangeArrowheads="1"/>
            </p:cNvSpPr>
            <p:nvPr/>
          </p:nvSpPr>
          <p:spPr bwMode="auto">
            <a:xfrm>
              <a:off x="5057" y="1979"/>
              <a:ext cx="59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ar-IQ"/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4876" y="2093"/>
              <a:ext cx="692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ar-SA" altLang="ar-IQ" sz="1200"/>
                <a:t>تطبيق القانون الجنائي من حيث </a:t>
              </a:r>
              <a:r>
                <a:rPr lang="ar-IQ" altLang="ar-IQ" sz="1200"/>
                <a:t>الزمان</a:t>
              </a:r>
              <a:endParaRPr lang="ar-SA" altLang="ar-IQ" sz="1200"/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3424" y="1929"/>
              <a:ext cx="692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ar-SA" altLang="ar-IQ" sz="1400" dirty="0"/>
                <a:t>م</a:t>
              </a:r>
              <a:r>
                <a:rPr lang="ar-IQ" altLang="ar-IQ" sz="1400" dirty="0"/>
                <a:t>عن</a:t>
              </a:r>
              <a:r>
                <a:rPr lang="ar-SA" altLang="ar-IQ" sz="1400" dirty="0"/>
                <a:t>ى مبدأ عدم رجعية القانون الجنائي الى الماضي</a:t>
              </a:r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2018" y="1929"/>
              <a:ext cx="692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ar-SA" altLang="ar-IQ" sz="1400" dirty="0"/>
                <a:t>القوانين التي تخضع لمبدأ عدم الرجعية الى الماضي</a:t>
              </a:r>
            </a:p>
          </p:txBody>
        </p:sp>
        <p:sp>
          <p:nvSpPr>
            <p:cNvPr id="11278" name="Rectangle 14"/>
            <p:cNvSpPr>
              <a:spLocks noChangeArrowheads="1"/>
            </p:cNvSpPr>
            <p:nvPr/>
          </p:nvSpPr>
          <p:spPr bwMode="auto">
            <a:xfrm>
              <a:off x="476" y="1930"/>
              <a:ext cx="692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ar-SA" altLang="ar-IQ" sz="1200"/>
                <a:t>القوانين المؤقتة  وعلاقتها بمبدأ رجعية القانون الاصلح للمتهم على الماضي</a:t>
              </a:r>
              <a:r>
                <a:rPr lang="en-US" altLang="ar-IQ" sz="1200"/>
                <a:t> </a:t>
              </a:r>
              <a:endParaRPr lang="ar-SA" altLang="ar-IQ" sz="1200"/>
            </a:p>
          </p:txBody>
        </p:sp>
        <p:sp>
          <p:nvSpPr>
            <p:cNvPr id="11279" name="Line 15"/>
            <p:cNvSpPr>
              <a:spLocks noChangeShapeType="1"/>
            </p:cNvSpPr>
            <p:nvPr/>
          </p:nvSpPr>
          <p:spPr bwMode="auto">
            <a:xfrm>
              <a:off x="2608" y="2478"/>
              <a:ext cx="363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1280" name="Line 16"/>
            <p:cNvSpPr>
              <a:spLocks noChangeShapeType="1"/>
            </p:cNvSpPr>
            <p:nvPr/>
          </p:nvSpPr>
          <p:spPr bwMode="auto">
            <a:xfrm>
              <a:off x="2381" y="2523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1281" name="Line 17"/>
            <p:cNvSpPr>
              <a:spLocks noChangeShapeType="1"/>
            </p:cNvSpPr>
            <p:nvPr/>
          </p:nvSpPr>
          <p:spPr bwMode="auto">
            <a:xfrm flipH="1">
              <a:off x="1565" y="2478"/>
              <a:ext cx="544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1282" name="Rectangle 18"/>
            <p:cNvSpPr>
              <a:spLocks noChangeArrowheads="1"/>
            </p:cNvSpPr>
            <p:nvPr/>
          </p:nvSpPr>
          <p:spPr bwMode="auto">
            <a:xfrm>
              <a:off x="2835" y="2748"/>
              <a:ext cx="6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ar-IQ" altLang="ar-IQ" sz="1400"/>
                <a:t>قوانين موضوعية</a:t>
              </a:r>
              <a:endParaRPr lang="ar-SA" altLang="ar-IQ" sz="1400"/>
            </a:p>
          </p:txBody>
        </p:sp>
        <p:sp>
          <p:nvSpPr>
            <p:cNvPr id="11283" name="Rectangle 19"/>
            <p:cNvSpPr>
              <a:spLocks noChangeArrowheads="1"/>
            </p:cNvSpPr>
            <p:nvPr/>
          </p:nvSpPr>
          <p:spPr bwMode="auto">
            <a:xfrm>
              <a:off x="2064" y="2862"/>
              <a:ext cx="69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ar-IQ" altLang="ar-IQ" sz="1400"/>
                <a:t>قوانين شكلية</a:t>
              </a:r>
              <a:endParaRPr lang="ar-SA" altLang="ar-IQ" sz="1400"/>
            </a:p>
          </p:txBody>
        </p:sp>
        <p:sp>
          <p:nvSpPr>
            <p:cNvPr id="11284" name="Rectangle 20"/>
            <p:cNvSpPr>
              <a:spLocks noChangeArrowheads="1"/>
            </p:cNvSpPr>
            <p:nvPr/>
          </p:nvSpPr>
          <p:spPr bwMode="auto">
            <a:xfrm>
              <a:off x="1066" y="2750"/>
              <a:ext cx="69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ar-IQ" altLang="ar-IQ" sz="1400"/>
                <a:t>قوانين تقادم</a:t>
              </a:r>
              <a:endParaRPr lang="ar-SA" altLang="ar-IQ" sz="1400"/>
            </a:p>
          </p:txBody>
        </p:sp>
        <p:sp>
          <p:nvSpPr>
            <p:cNvPr id="11285" name="Line 21"/>
            <p:cNvSpPr>
              <a:spLocks noChangeShapeType="1"/>
            </p:cNvSpPr>
            <p:nvPr/>
          </p:nvSpPr>
          <p:spPr bwMode="auto">
            <a:xfrm>
              <a:off x="3288" y="3067"/>
              <a:ext cx="363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1286" name="Line 23"/>
            <p:cNvSpPr>
              <a:spLocks noChangeShapeType="1"/>
            </p:cNvSpPr>
            <p:nvPr/>
          </p:nvSpPr>
          <p:spPr bwMode="auto">
            <a:xfrm flipH="1">
              <a:off x="2880" y="3067"/>
              <a:ext cx="318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1287" name="Rectangle 24"/>
            <p:cNvSpPr>
              <a:spLocks noChangeArrowheads="1"/>
            </p:cNvSpPr>
            <p:nvPr/>
          </p:nvSpPr>
          <p:spPr bwMode="auto">
            <a:xfrm>
              <a:off x="2517" y="3270"/>
              <a:ext cx="6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ar-IQ" altLang="ar-IQ" sz="1400"/>
                <a:t>القوانين الاصلح للمتهم</a:t>
              </a:r>
              <a:endParaRPr lang="ar-SA" altLang="ar-IQ" sz="1400"/>
            </a:p>
          </p:txBody>
        </p:sp>
        <p:sp>
          <p:nvSpPr>
            <p:cNvPr id="11288" name="Rectangle 27"/>
            <p:cNvSpPr>
              <a:spLocks noChangeArrowheads="1"/>
            </p:cNvSpPr>
            <p:nvPr/>
          </p:nvSpPr>
          <p:spPr bwMode="auto">
            <a:xfrm>
              <a:off x="3379" y="3339"/>
              <a:ext cx="69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ar-IQ" altLang="ar-IQ" sz="1400"/>
                <a:t>القوانين المفسرة</a:t>
              </a:r>
              <a:endParaRPr lang="ar-SA" altLang="ar-IQ" sz="1400"/>
            </a:p>
          </p:txBody>
        </p:sp>
      </p:grpSp>
    </p:spTree>
    <p:extLst>
      <p:ext uri="{BB962C8B-B14F-4D97-AF65-F5344CB8AC3E}">
        <p14:creationId xmlns:p14="http://schemas.microsoft.com/office/powerpoint/2010/main" val="12228511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فقاعات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TM03457510[[fn=فقاعات]]</Template>
  <TotalTime>0</TotalTime>
  <Words>60</Words>
  <Application>Microsoft Office PowerPoint</Application>
  <PresentationFormat>شاشة عريضة</PresentationFormat>
  <Paragraphs>11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Garamond</vt:lpstr>
      <vt:lpstr>Tahoma</vt:lpstr>
      <vt:lpstr>فقاعات</vt:lpstr>
      <vt:lpstr>عرض تقديمي في PowerPoint</vt:lpstr>
      <vt:lpstr>نطاق تطبيق القانون الجنائي من حيث الزمان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Mazin</dc:creator>
  <cp:lastModifiedBy>Mazin</cp:lastModifiedBy>
  <cp:revision>1</cp:revision>
  <dcterms:created xsi:type="dcterms:W3CDTF">2019-08-23T13:05:02Z</dcterms:created>
  <dcterms:modified xsi:type="dcterms:W3CDTF">2019-08-23T13:05:26Z</dcterms:modified>
</cp:coreProperties>
</file>